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FC4556-306D-4ACC-A206-A2F0BD53974A}">
  <a:tblStyle styleId="{F6FC4556-306D-4ACC-A206-A2F0BD5397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878"/>
  </p:normalViewPr>
  <p:slideViewPr>
    <p:cSldViewPr snapToGrid="0">
      <p:cViewPr>
        <p:scale>
          <a:sx n="153" d="100"/>
          <a:sy n="153" d="100"/>
        </p:scale>
        <p:origin x="1200" y="-5464"/>
      </p:cViewPr>
      <p:guideLst>
        <p:guide orient="horz" pos="3367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1361</Words>
  <Application>Microsoft Macintosh PowerPoint</Application>
  <PresentationFormat>Custom</PresentationFormat>
  <Paragraphs>85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Julia Muir</cp:lastModifiedBy>
  <cp:revision>18</cp:revision>
  <dcterms:modified xsi:type="dcterms:W3CDTF">2025-05-16T08:21:37Z</dcterms:modified>
</cp:coreProperties>
</file>