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12"/>
  </p:notesMasterIdLst>
  <p:sldIdLst>
    <p:sldId id="256" r:id="rId3"/>
    <p:sldId id="257" r:id="rId4"/>
    <p:sldId id="258" r:id="rId5"/>
    <p:sldId id="260" r:id="rId6"/>
    <p:sldId id="262" r:id="rId7"/>
    <p:sldId id="264" r:id="rId8"/>
    <p:sldId id="263" r:id="rId9"/>
    <p:sldId id="266" r:id="rId10"/>
    <p:sldId id="265"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Helvetica" pitchFamily="2" charset="0"/>
      <p:regular r:id="rId17"/>
      <p:bold r:id="rId18"/>
      <p:italic r:id="rId19"/>
      <p:boldItalic r:id="rId20"/>
    </p:embeddedFont>
    <p:embeddedFont>
      <p:font typeface="Helvetica Neue" panose="02000503000000020004" pitchFamily="2" charset="0"/>
      <p:regular r:id="rId21"/>
      <p:bold r:id="rId22"/>
      <p:italic r:id="rId23"/>
      <p:boldItalic r:id="rId24"/>
    </p:embeddedFont>
    <p:embeddedFont>
      <p:font typeface="Playfair Display" pitchFamily="2" charset="77"/>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81"/>
    <p:restoredTop sz="94198"/>
  </p:normalViewPr>
  <p:slideViewPr>
    <p:cSldViewPr snapToGrid="0">
      <p:cViewPr varScale="1">
        <p:scale>
          <a:sx n="140" d="100"/>
          <a:sy n="140" d="100"/>
        </p:scale>
        <p:origin x="216" y="21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3b53795a1_0_58: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3b53795a1_0_58:notes"/>
          <p:cNvSpPr txBox="1">
            <a:spLocks noGrp="1"/>
          </p:cNvSpPr>
          <p:nvPr>
            <p:ph type="body" idx="1"/>
          </p:nvPr>
        </p:nvSpPr>
        <p:spPr>
          <a:xfrm>
            <a:off x="622119" y="3714558"/>
            <a:ext cx="4977000" cy="351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THIS SLIDE TEMPLATE IS TO ASSIST A 30 MINUTE PRESENTATION, WITH 5 MINUTE Q&amp;A AND 5 MINUTE EVALUATION</a:t>
            </a: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t>INTRODUCTION SLIDES – slides 1.2.3.4 = 5 minutes</a:t>
            </a:r>
          </a:p>
          <a:p>
            <a:pPr marL="0" lvl="0" indent="0" algn="l" rtl="0">
              <a:spcBef>
                <a:spcPts val="0"/>
              </a:spcBef>
              <a:spcAft>
                <a:spcPts val="0"/>
              </a:spcAft>
              <a:buNone/>
            </a:pPr>
            <a:r>
              <a:rPr lang="en-GB" dirty="0"/>
              <a:t>THIS GIRL IS ME STORY – slide 5 = 5 minutes</a:t>
            </a:r>
          </a:p>
          <a:p>
            <a:pPr marL="0" lvl="0" indent="0" algn="l" rtl="0">
              <a:spcBef>
                <a:spcPts val="0"/>
              </a:spcBef>
              <a:spcAft>
                <a:spcPts val="0"/>
              </a:spcAft>
              <a:buNone/>
            </a:pPr>
            <a:r>
              <a:rPr lang="en-GB" dirty="0"/>
              <a:t>YOUR FUTURE SELF – slide 6 = 5 minutes</a:t>
            </a:r>
          </a:p>
          <a:p>
            <a:pPr marL="0" lvl="0" indent="0" algn="l" rtl="0">
              <a:spcBef>
                <a:spcPts val="0"/>
              </a:spcBef>
              <a:spcAft>
                <a:spcPts val="0"/>
              </a:spcAft>
              <a:buNone/>
            </a:pPr>
            <a:r>
              <a:rPr lang="en-GB" dirty="0"/>
              <a:t>COMPANY CAREERS INFO – slide 7 = 10 minutes</a:t>
            </a:r>
          </a:p>
          <a:p>
            <a:pPr marL="0" lvl="0" indent="0" algn="l" rtl="0">
              <a:spcBef>
                <a:spcPts val="0"/>
              </a:spcBef>
              <a:spcAft>
                <a:spcPts val="0"/>
              </a:spcAft>
              <a:buNone/>
            </a:pPr>
            <a:r>
              <a:rPr lang="en-GB" dirty="0"/>
              <a:t>QUIZ – slide 8 = 5 minutes</a:t>
            </a:r>
          </a:p>
          <a:p>
            <a:pPr marL="0" lvl="0" indent="0" algn="l" rtl="0">
              <a:spcBef>
                <a:spcPts val="0"/>
              </a:spcBef>
              <a:spcAft>
                <a:spcPts val="0"/>
              </a:spcAft>
              <a:buNone/>
            </a:pPr>
            <a:r>
              <a:rPr lang="en-GB" dirty="0"/>
              <a:t>Q&amp;A = 5 minutes</a:t>
            </a:r>
          </a:p>
          <a:p>
            <a:pPr marL="0" lvl="0" indent="0" algn="l" rtl="0">
              <a:spcBef>
                <a:spcPts val="0"/>
              </a:spcBef>
              <a:spcAft>
                <a:spcPts val="0"/>
              </a:spcAft>
              <a:buNone/>
            </a:pPr>
            <a:r>
              <a:rPr lang="en-GB" dirty="0"/>
              <a:t>EVALUATION = 5 minutes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  </a:t>
            </a: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7b4027353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7b4027353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6f55c9254c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6f55c9254c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6f55c9254c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6f55c9254c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6f55c9254c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6f55c9254c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8000"/>
              </a:lnSpc>
              <a:spcBef>
                <a:spcPts val="0"/>
              </a:spcBef>
              <a:spcAft>
                <a:spcPts val="0"/>
              </a:spcAft>
              <a:buClr>
                <a:schemeClr val="dk1"/>
              </a:buClr>
              <a:buSzPts val="1100"/>
              <a:buFont typeface="Arial"/>
              <a:buNone/>
            </a:pPr>
            <a:r>
              <a:rPr lang="en-GB" sz="1200" i="1" dirty="0">
                <a:solidFill>
                  <a:schemeClr val="dk1"/>
                </a:solidFill>
                <a:latin typeface="Playfair Display"/>
                <a:ea typeface="Playfair Display"/>
                <a:cs typeface="Playfair Display"/>
                <a:sym typeface="Playfair Display"/>
              </a:rPr>
              <a:t>The volunteer speaks about the girl in the photo as though she is a third party – “she didn’t know which GCSE subjects to take, she was often told off for talking too much etc etc) Then at the end of her story, she reveals that “This girl is me” – and explains that she overcame all the challenges she faced and is now enjoying a successful career in the automotive sector. The volunteer also then includes the key theme for this year and says “ I would thank this girl - my younger self – for doing XXX, because that has made me the successful woman I am today”. Make sure the volunteer covers in her talk the answers to the questions about her that are included in the later quiz. </a:t>
            </a:r>
            <a:endParaRPr sz="1200" i="1" dirty="0">
              <a:solidFill>
                <a:schemeClr val="dk1"/>
              </a:solidFill>
              <a:latin typeface="Playfair Display"/>
              <a:ea typeface="Playfair Display"/>
              <a:cs typeface="Playfair Display"/>
              <a:sym typeface="Playfair Display"/>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75c4796ef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75c4796ef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Pose the question, but quickly give examples ( and don’t really expect they can give an answer – it’s more to provoke the thinking process in them) you could tee up the school representative to help with any class discussion here – or ask them to do some preparation in advance.</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Secondary school level examples you could give include: </a:t>
            </a:r>
          </a:p>
          <a:p>
            <a:pPr marL="0" lvl="0" indent="0" algn="l" rtl="0">
              <a:spcBef>
                <a:spcPts val="0"/>
              </a:spcBef>
              <a:spcAft>
                <a:spcPts val="0"/>
              </a:spcAft>
              <a:buNone/>
            </a:pPr>
            <a:r>
              <a:rPr lang="en" dirty="0"/>
              <a:t>Your future self is a world famous climate change </a:t>
            </a:r>
            <a:r>
              <a:rPr lang="en" dirty="0" err="1"/>
              <a:t>scienti</a:t>
            </a:r>
            <a:r>
              <a:rPr lang="en-GB" dirty="0"/>
              <a:t>s</a:t>
            </a:r>
            <a:r>
              <a:rPr lang="en" dirty="0"/>
              <a:t>t and you thank yours</a:t>
            </a:r>
            <a:r>
              <a:rPr lang="en-GB" dirty="0" err="1"/>
              <a:t>el</a:t>
            </a:r>
            <a:r>
              <a:rPr lang="en" dirty="0"/>
              <a:t>f for choosing triple rather than double science</a:t>
            </a:r>
          </a:p>
          <a:p>
            <a:pPr marL="0" lvl="0" indent="0" algn="l" rtl="0">
              <a:spcBef>
                <a:spcPts val="0"/>
              </a:spcBef>
              <a:spcAft>
                <a:spcPts val="0"/>
              </a:spcAft>
              <a:buNone/>
            </a:pPr>
            <a:r>
              <a:rPr lang="en" dirty="0"/>
              <a:t>Your future self is an apprentice or at university, and you thank yours</a:t>
            </a:r>
            <a:r>
              <a:rPr lang="en-GB" dirty="0" err="1"/>
              <a:t>el</a:t>
            </a:r>
            <a:r>
              <a:rPr lang="en" dirty="0"/>
              <a:t>f for trying hard and getting Grade 6s in your English and </a:t>
            </a:r>
            <a:r>
              <a:rPr lang="en" dirty="0" err="1"/>
              <a:t>Maths</a:t>
            </a:r>
            <a:r>
              <a:rPr lang="en" dirty="0"/>
              <a:t> GCSEs</a:t>
            </a:r>
          </a:p>
          <a:p>
            <a:pPr marL="0" lvl="0" indent="0" algn="l" rtl="0">
              <a:spcBef>
                <a:spcPts val="0"/>
              </a:spcBef>
              <a:spcAft>
                <a:spcPts val="0"/>
              </a:spcAft>
              <a:buNone/>
            </a:pPr>
            <a:r>
              <a:rPr lang="en-GB" dirty="0"/>
              <a:t>Y</a:t>
            </a:r>
            <a:r>
              <a:rPr lang="en" dirty="0" err="1"/>
              <a:t>ou</a:t>
            </a:r>
            <a:r>
              <a:rPr lang="en" dirty="0"/>
              <a:t> future self is a car de</a:t>
            </a:r>
            <a:r>
              <a:rPr lang="en-GB" dirty="0" err="1"/>
              <a:t>si</a:t>
            </a:r>
            <a:r>
              <a:rPr lang="en" dirty="0" err="1"/>
              <a:t>gner</a:t>
            </a:r>
            <a:r>
              <a:rPr lang="en" dirty="0"/>
              <a:t> and you thank yours</a:t>
            </a:r>
            <a:r>
              <a:rPr lang="en-GB" dirty="0" err="1"/>
              <a:t>el</a:t>
            </a:r>
            <a:r>
              <a:rPr lang="en" dirty="0"/>
              <a:t>f of choosing Design Technology GCSE</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Primary school examples could be:</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Your future self is a an author of children’s stories, and your thank yours</a:t>
            </a:r>
            <a:r>
              <a:rPr lang="en-GB" dirty="0" err="1"/>
              <a:t>el</a:t>
            </a:r>
            <a:r>
              <a:rPr lang="en" dirty="0"/>
              <a:t>f for improving your reading and writing ability and reading lots of books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Your future self is a footballer and you thank yours</a:t>
            </a:r>
            <a:r>
              <a:rPr lang="en-GB" dirty="0" err="1"/>
              <a:t>el</a:t>
            </a:r>
            <a:r>
              <a:rPr lang="en" dirty="0"/>
              <a:t>f for going to all the training sessions even when you felt tired and it was raining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Your future self is a business person, and you thank yours</a:t>
            </a:r>
            <a:r>
              <a:rPr lang="en-GB" dirty="0" err="1"/>
              <a:t>el</a:t>
            </a:r>
            <a:r>
              <a:rPr lang="en" dirty="0"/>
              <a:t>f for trying hard and improving your </a:t>
            </a:r>
            <a:r>
              <a:rPr lang="en" dirty="0" err="1"/>
              <a:t>maths</a:t>
            </a: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Your future self is a vet, and you thank yours</a:t>
            </a:r>
            <a:r>
              <a:rPr lang="en-GB" dirty="0" err="1"/>
              <a:t>el</a:t>
            </a:r>
            <a:r>
              <a:rPr lang="en" dirty="0"/>
              <a:t>f for taking care of your dog and taking her for walks because that’s what made you love animals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6f55c9254c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6f55c9254c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Introduce the video or company info  by saying “let’s show you more about the jobs at my company” Use the prop to highlight a key inter</a:t>
            </a:r>
            <a:r>
              <a:rPr lang="en-GB" dirty="0"/>
              <a:t>e</a:t>
            </a:r>
            <a:r>
              <a:rPr lang="en" dirty="0"/>
              <a:t>sting aspect, e.g. the changes due to electrification, the training </a:t>
            </a:r>
            <a:r>
              <a:rPr lang="en" dirty="0" err="1"/>
              <a:t>programmes</a:t>
            </a:r>
            <a:r>
              <a:rPr lang="en" dirty="0"/>
              <a:t>, or how your company excels and wins awards.</a:t>
            </a:r>
          </a:p>
          <a:p>
            <a:pPr marL="0" lvl="0" indent="0" algn="l" rtl="0">
              <a:spcBef>
                <a:spcPts val="0"/>
              </a:spcBef>
              <a:spcAft>
                <a:spcPts val="0"/>
              </a:spcAft>
              <a:buNone/>
            </a:pPr>
            <a:r>
              <a:rPr lang="en" dirty="0"/>
              <a:t>Please say before the video that “there will be a quiz afterwards, so do take notes and listen carefully!”</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75c4796ef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75c4796ef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Conduct the quiz in a fast paced and fun way. Give each student who answers a question a treat / freebie. </a:t>
            </a:r>
            <a:endParaRPr dirty="0"/>
          </a:p>
        </p:txBody>
      </p:sp>
    </p:spTree>
    <p:extLst>
      <p:ext uri="{BB962C8B-B14F-4D97-AF65-F5344CB8AC3E}">
        <p14:creationId xmlns:p14="http://schemas.microsoft.com/office/powerpoint/2010/main" val="1896667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6f55c9254c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6f55c9254c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Volunteer asks for any questions. At the end of the second session explain that we need the girls to complete the evaluation sheet by putting a sticker on it in the appropriate box. Each girl will be able to choose a biscuit/cake/merchandise when they have put their sticker on.</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a:noFill/>
          <a:ln>
            <a:noFill/>
          </a:ln>
        </p:spPr>
        <p:txBody>
          <a:bodyPr spcFirstLastPara="1" wrap="square" lIns="72850" tIns="72850" rIns="72850" bIns="72850" anchor="b" anchorCtr="0">
            <a:noAutofit/>
          </a:bodyPr>
          <a:lstStyle>
            <a:lvl1pPr lvl="0" algn="ctr" rtl="0">
              <a:lnSpc>
                <a:spcPct val="100000"/>
              </a:lnSpc>
              <a:spcBef>
                <a:spcPts val="0"/>
              </a:spcBef>
              <a:spcAft>
                <a:spcPts val="0"/>
              </a:spcAft>
              <a:buSzPts val="4100"/>
              <a:buNone/>
              <a:defRPr sz="4100"/>
            </a:lvl1pPr>
            <a:lvl2pPr lvl="1" algn="ctr" rtl="0">
              <a:lnSpc>
                <a:spcPct val="100000"/>
              </a:lnSpc>
              <a:spcBef>
                <a:spcPts val="0"/>
              </a:spcBef>
              <a:spcAft>
                <a:spcPts val="0"/>
              </a:spcAft>
              <a:buSzPts val="4100"/>
              <a:buNone/>
              <a:defRPr sz="4100"/>
            </a:lvl2pPr>
            <a:lvl3pPr lvl="2" algn="ctr" rtl="0">
              <a:lnSpc>
                <a:spcPct val="100000"/>
              </a:lnSpc>
              <a:spcBef>
                <a:spcPts val="0"/>
              </a:spcBef>
              <a:spcAft>
                <a:spcPts val="0"/>
              </a:spcAft>
              <a:buSzPts val="4100"/>
              <a:buNone/>
              <a:defRPr sz="4100"/>
            </a:lvl3pPr>
            <a:lvl4pPr lvl="3" algn="ctr" rtl="0">
              <a:lnSpc>
                <a:spcPct val="100000"/>
              </a:lnSpc>
              <a:spcBef>
                <a:spcPts val="0"/>
              </a:spcBef>
              <a:spcAft>
                <a:spcPts val="0"/>
              </a:spcAft>
              <a:buSzPts val="4100"/>
              <a:buNone/>
              <a:defRPr sz="4100"/>
            </a:lvl4pPr>
            <a:lvl5pPr lvl="4" algn="ctr" rtl="0">
              <a:lnSpc>
                <a:spcPct val="100000"/>
              </a:lnSpc>
              <a:spcBef>
                <a:spcPts val="0"/>
              </a:spcBef>
              <a:spcAft>
                <a:spcPts val="0"/>
              </a:spcAft>
              <a:buSzPts val="4100"/>
              <a:buNone/>
              <a:defRPr sz="4100"/>
            </a:lvl5pPr>
            <a:lvl6pPr lvl="5" algn="ctr" rtl="0">
              <a:lnSpc>
                <a:spcPct val="100000"/>
              </a:lnSpc>
              <a:spcBef>
                <a:spcPts val="0"/>
              </a:spcBef>
              <a:spcAft>
                <a:spcPts val="0"/>
              </a:spcAft>
              <a:buSzPts val="4100"/>
              <a:buNone/>
              <a:defRPr sz="4100"/>
            </a:lvl6pPr>
            <a:lvl7pPr lvl="6" algn="ctr" rtl="0">
              <a:lnSpc>
                <a:spcPct val="100000"/>
              </a:lnSpc>
              <a:spcBef>
                <a:spcPts val="0"/>
              </a:spcBef>
              <a:spcAft>
                <a:spcPts val="0"/>
              </a:spcAft>
              <a:buSzPts val="4100"/>
              <a:buNone/>
              <a:defRPr sz="4100"/>
            </a:lvl7pPr>
            <a:lvl8pPr lvl="7" algn="ctr" rtl="0">
              <a:lnSpc>
                <a:spcPct val="100000"/>
              </a:lnSpc>
              <a:spcBef>
                <a:spcPts val="0"/>
              </a:spcBef>
              <a:spcAft>
                <a:spcPts val="0"/>
              </a:spcAft>
              <a:buSzPts val="4100"/>
              <a:buNone/>
              <a:defRPr sz="4100"/>
            </a:lvl8pPr>
            <a:lvl9pPr lvl="8" algn="ctr" rtl="0">
              <a:lnSpc>
                <a:spcPct val="100000"/>
              </a:lnSpc>
              <a:spcBef>
                <a:spcPts val="0"/>
              </a:spcBef>
              <a:spcAft>
                <a:spcPts val="0"/>
              </a:spcAft>
              <a:buSzPts val="4100"/>
              <a:buNone/>
              <a:defRPr sz="41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a:noFill/>
          <a:ln>
            <a:noFill/>
          </a:ln>
        </p:spPr>
        <p:txBody>
          <a:bodyPr spcFirstLastPara="1" wrap="square" lIns="72850" tIns="72850" rIns="72850" bIns="72850" anchor="t" anchorCtr="0">
            <a:noAutofit/>
          </a:bodyPr>
          <a:lstStyle>
            <a:lvl1pPr lvl="0" algn="ctr" rtl="0">
              <a:lnSpc>
                <a:spcPct val="100000"/>
              </a:lnSpc>
              <a:spcBef>
                <a:spcPts val="0"/>
              </a:spcBef>
              <a:spcAft>
                <a:spcPts val="0"/>
              </a:spcAft>
              <a:buSzPts val="2200"/>
              <a:buNone/>
              <a:defRPr sz="2200"/>
            </a:lvl1pPr>
            <a:lvl2pPr lvl="1" algn="ctr" rtl="0">
              <a:lnSpc>
                <a:spcPct val="100000"/>
              </a:lnSpc>
              <a:spcBef>
                <a:spcPts val="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57" name="Google Shape;57;p14"/>
          <p:cNvSpPr txBox="1">
            <a:spLocks noGrp="1"/>
          </p:cNvSpPr>
          <p:nvPr>
            <p:ph type="sldNum" idx="12"/>
          </p:nvPr>
        </p:nvSpPr>
        <p:spPr>
          <a:xfrm>
            <a:off x="8472458" y="4663217"/>
            <a:ext cx="548400" cy="393600"/>
          </a:xfrm>
          <a:prstGeom prst="rect">
            <a:avLst/>
          </a:prstGeom>
          <a:noFill/>
          <a:ln>
            <a:noFill/>
          </a:ln>
        </p:spPr>
        <p:txBody>
          <a:bodyPr spcFirstLastPara="1" wrap="square" lIns="72850" tIns="72850" rIns="72850" bIns="7285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a:noFill/>
          <a:ln>
            <a:noFill/>
          </a:ln>
        </p:spPr>
        <p:txBody>
          <a:bodyPr spcFirstLastPara="1" wrap="square" lIns="72850" tIns="72850" rIns="72850" bIns="72850" anchor="ctr" anchorCtr="0">
            <a:noAutofit/>
          </a:bodyPr>
          <a:lstStyle>
            <a:lvl1pPr lvl="0" algn="ctr" rtl="0">
              <a:lnSpc>
                <a:spcPct val="100000"/>
              </a:lnSpc>
              <a:spcBef>
                <a:spcPts val="0"/>
              </a:spcBef>
              <a:spcAft>
                <a:spcPts val="0"/>
              </a:spcAft>
              <a:buSzPts val="2900"/>
              <a:buNone/>
              <a:defRPr sz="2900"/>
            </a:lvl1pPr>
            <a:lvl2pPr lvl="1" algn="ctr" rtl="0">
              <a:lnSpc>
                <a:spcPct val="100000"/>
              </a:lnSpc>
              <a:spcBef>
                <a:spcPts val="0"/>
              </a:spcBef>
              <a:spcAft>
                <a:spcPts val="0"/>
              </a:spcAft>
              <a:buSzPts val="2900"/>
              <a:buNone/>
              <a:defRPr sz="2900"/>
            </a:lvl2pPr>
            <a:lvl3pPr lvl="2" algn="ctr" rtl="0">
              <a:lnSpc>
                <a:spcPct val="100000"/>
              </a:lnSpc>
              <a:spcBef>
                <a:spcPts val="0"/>
              </a:spcBef>
              <a:spcAft>
                <a:spcPts val="0"/>
              </a:spcAft>
              <a:buSzPts val="2900"/>
              <a:buNone/>
              <a:defRPr sz="2900"/>
            </a:lvl3pPr>
            <a:lvl4pPr lvl="3" algn="ctr" rtl="0">
              <a:lnSpc>
                <a:spcPct val="100000"/>
              </a:lnSpc>
              <a:spcBef>
                <a:spcPts val="0"/>
              </a:spcBef>
              <a:spcAft>
                <a:spcPts val="0"/>
              </a:spcAft>
              <a:buSzPts val="2900"/>
              <a:buNone/>
              <a:defRPr sz="2900"/>
            </a:lvl4pPr>
            <a:lvl5pPr lvl="4" algn="ctr" rtl="0">
              <a:lnSpc>
                <a:spcPct val="100000"/>
              </a:lnSpc>
              <a:spcBef>
                <a:spcPts val="0"/>
              </a:spcBef>
              <a:spcAft>
                <a:spcPts val="0"/>
              </a:spcAft>
              <a:buSzPts val="2900"/>
              <a:buNone/>
              <a:defRPr sz="2900"/>
            </a:lvl5pPr>
            <a:lvl6pPr lvl="5" algn="ctr" rtl="0">
              <a:lnSpc>
                <a:spcPct val="100000"/>
              </a:lnSpc>
              <a:spcBef>
                <a:spcPts val="0"/>
              </a:spcBef>
              <a:spcAft>
                <a:spcPts val="0"/>
              </a:spcAft>
              <a:buSzPts val="2900"/>
              <a:buNone/>
              <a:defRPr sz="2900"/>
            </a:lvl6pPr>
            <a:lvl7pPr lvl="6" algn="ctr" rtl="0">
              <a:lnSpc>
                <a:spcPct val="100000"/>
              </a:lnSpc>
              <a:spcBef>
                <a:spcPts val="0"/>
              </a:spcBef>
              <a:spcAft>
                <a:spcPts val="0"/>
              </a:spcAft>
              <a:buSzPts val="2900"/>
              <a:buNone/>
              <a:defRPr sz="2900"/>
            </a:lvl7pPr>
            <a:lvl8pPr lvl="7" algn="ctr" rtl="0">
              <a:lnSpc>
                <a:spcPct val="100000"/>
              </a:lnSpc>
              <a:spcBef>
                <a:spcPts val="0"/>
              </a:spcBef>
              <a:spcAft>
                <a:spcPts val="0"/>
              </a:spcAft>
              <a:buSzPts val="2900"/>
              <a:buNone/>
              <a:defRPr sz="2900"/>
            </a:lvl8pPr>
            <a:lvl9pPr lvl="8" algn="ctr" rtl="0">
              <a:lnSpc>
                <a:spcPct val="100000"/>
              </a:lnSpc>
              <a:spcBef>
                <a:spcPts val="0"/>
              </a:spcBef>
              <a:spcAft>
                <a:spcPts val="0"/>
              </a:spcAft>
              <a:buSzPts val="2900"/>
              <a:buNone/>
              <a:defRPr sz="2900"/>
            </a:lvl9pPr>
          </a:lstStyle>
          <a:p>
            <a:endParaRPr/>
          </a:p>
        </p:txBody>
      </p:sp>
      <p:sp>
        <p:nvSpPr>
          <p:cNvPr id="60" name="Google Shape;60;p15"/>
          <p:cNvSpPr txBox="1">
            <a:spLocks noGrp="1"/>
          </p:cNvSpPr>
          <p:nvPr>
            <p:ph type="sldNum" idx="12"/>
          </p:nvPr>
        </p:nvSpPr>
        <p:spPr>
          <a:xfrm>
            <a:off x="8472458" y="4663217"/>
            <a:ext cx="548400" cy="393600"/>
          </a:xfrm>
          <a:prstGeom prst="rect">
            <a:avLst/>
          </a:prstGeom>
          <a:noFill/>
          <a:ln>
            <a:noFill/>
          </a:ln>
        </p:spPr>
        <p:txBody>
          <a:bodyPr spcFirstLastPara="1" wrap="square" lIns="72850" tIns="72850" rIns="72850" bIns="7285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a:noFill/>
          <a:ln>
            <a:noFill/>
          </a:ln>
        </p:spPr>
        <p:txBody>
          <a:bodyPr spcFirstLastPara="1" wrap="square" lIns="72850" tIns="72850" rIns="72850" bIns="72850" anchor="t" anchorCtr="0">
            <a:noAutofit/>
          </a:bodyPr>
          <a:lstStyle>
            <a:lvl1pPr lvl="0" algn="l" rtl="0">
              <a:lnSpc>
                <a:spcPct val="100000"/>
              </a:lnSpc>
              <a:spcBef>
                <a:spcPts val="0"/>
              </a:spcBef>
              <a:spcAft>
                <a:spcPts val="0"/>
              </a:spcAft>
              <a:buSzPts val="2200"/>
              <a:buNone/>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a:noFill/>
          <a:ln>
            <a:noFill/>
          </a:ln>
        </p:spPr>
        <p:txBody>
          <a:bodyPr spcFirstLastPara="1" wrap="square" lIns="72850" tIns="72850" rIns="72850" bIns="72850" anchor="t" anchorCtr="0">
            <a:noAutofit/>
          </a:bodyPr>
          <a:lstStyle>
            <a:lvl1pPr marL="457200" lvl="0" indent="-317500" algn="l" rtl="0">
              <a:lnSpc>
                <a:spcPct val="115000"/>
              </a:lnSpc>
              <a:spcBef>
                <a:spcPts val="0"/>
              </a:spcBef>
              <a:spcAft>
                <a:spcPts val="0"/>
              </a:spcAft>
              <a:buSzPts val="1400"/>
              <a:buChar char="●"/>
              <a:defRPr/>
            </a:lvl1pPr>
            <a:lvl2pPr marL="914400" lvl="1" indent="-298450" algn="l" rtl="0">
              <a:lnSpc>
                <a:spcPct val="115000"/>
              </a:lnSpc>
              <a:spcBef>
                <a:spcPts val="1300"/>
              </a:spcBef>
              <a:spcAft>
                <a:spcPts val="0"/>
              </a:spcAft>
              <a:buSzPts val="1100"/>
              <a:buChar char="○"/>
              <a:defRPr/>
            </a:lvl2pPr>
            <a:lvl3pPr marL="1371600" lvl="2" indent="-298450" algn="l" rtl="0">
              <a:lnSpc>
                <a:spcPct val="115000"/>
              </a:lnSpc>
              <a:spcBef>
                <a:spcPts val="1300"/>
              </a:spcBef>
              <a:spcAft>
                <a:spcPts val="0"/>
              </a:spcAft>
              <a:buSzPts val="1100"/>
              <a:buChar char="■"/>
              <a:defRPr/>
            </a:lvl3pPr>
            <a:lvl4pPr marL="1828800" lvl="3" indent="-298450" algn="l" rtl="0">
              <a:lnSpc>
                <a:spcPct val="115000"/>
              </a:lnSpc>
              <a:spcBef>
                <a:spcPts val="1300"/>
              </a:spcBef>
              <a:spcAft>
                <a:spcPts val="0"/>
              </a:spcAft>
              <a:buSzPts val="1100"/>
              <a:buChar char="●"/>
              <a:defRPr/>
            </a:lvl4pPr>
            <a:lvl5pPr marL="2286000" lvl="4" indent="-298450" algn="l" rtl="0">
              <a:lnSpc>
                <a:spcPct val="115000"/>
              </a:lnSpc>
              <a:spcBef>
                <a:spcPts val="1300"/>
              </a:spcBef>
              <a:spcAft>
                <a:spcPts val="0"/>
              </a:spcAft>
              <a:buSzPts val="1100"/>
              <a:buChar char="○"/>
              <a:defRPr/>
            </a:lvl5pPr>
            <a:lvl6pPr marL="2743200" lvl="5" indent="-298450" algn="l" rtl="0">
              <a:lnSpc>
                <a:spcPct val="115000"/>
              </a:lnSpc>
              <a:spcBef>
                <a:spcPts val="1300"/>
              </a:spcBef>
              <a:spcAft>
                <a:spcPts val="0"/>
              </a:spcAft>
              <a:buSzPts val="1100"/>
              <a:buChar char="■"/>
              <a:defRPr/>
            </a:lvl6pPr>
            <a:lvl7pPr marL="3200400" lvl="6" indent="-298450" algn="l" rtl="0">
              <a:lnSpc>
                <a:spcPct val="115000"/>
              </a:lnSpc>
              <a:spcBef>
                <a:spcPts val="1300"/>
              </a:spcBef>
              <a:spcAft>
                <a:spcPts val="0"/>
              </a:spcAft>
              <a:buSzPts val="1100"/>
              <a:buChar char="●"/>
              <a:defRPr/>
            </a:lvl7pPr>
            <a:lvl8pPr marL="3657600" lvl="7" indent="-298450" algn="l" rtl="0">
              <a:lnSpc>
                <a:spcPct val="115000"/>
              </a:lnSpc>
              <a:spcBef>
                <a:spcPts val="1300"/>
              </a:spcBef>
              <a:spcAft>
                <a:spcPts val="0"/>
              </a:spcAft>
              <a:buSzPts val="1100"/>
              <a:buChar char="○"/>
              <a:defRPr/>
            </a:lvl8pPr>
            <a:lvl9pPr marL="4114800" lvl="8" indent="-298450" algn="l" rtl="0">
              <a:lnSpc>
                <a:spcPct val="115000"/>
              </a:lnSpc>
              <a:spcBef>
                <a:spcPts val="1300"/>
              </a:spcBef>
              <a:spcAft>
                <a:spcPts val="1300"/>
              </a:spcAft>
              <a:buSzPts val="1100"/>
              <a:buChar char="■"/>
              <a:defRPr/>
            </a:lvl9pPr>
          </a:lstStyle>
          <a:p>
            <a:endParaRPr/>
          </a:p>
        </p:txBody>
      </p:sp>
      <p:sp>
        <p:nvSpPr>
          <p:cNvPr id="64" name="Google Shape;64;p16"/>
          <p:cNvSpPr txBox="1">
            <a:spLocks noGrp="1"/>
          </p:cNvSpPr>
          <p:nvPr>
            <p:ph type="sldNum" idx="12"/>
          </p:nvPr>
        </p:nvSpPr>
        <p:spPr>
          <a:xfrm>
            <a:off x="8472458" y="4663217"/>
            <a:ext cx="548400" cy="393600"/>
          </a:xfrm>
          <a:prstGeom prst="rect">
            <a:avLst/>
          </a:prstGeom>
          <a:noFill/>
          <a:ln>
            <a:noFill/>
          </a:ln>
        </p:spPr>
        <p:txBody>
          <a:bodyPr spcFirstLastPara="1" wrap="square" lIns="72850" tIns="72850" rIns="72850" bIns="7285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72850" tIns="72850" rIns="72850" bIns="72850" anchor="t" anchorCtr="0">
            <a:noAutofit/>
          </a:bodyPr>
          <a:lstStyle>
            <a:lvl1pPr lvl="0" algn="l" rtl="0">
              <a:lnSpc>
                <a:spcPct val="100000"/>
              </a:lnSpc>
              <a:spcBef>
                <a:spcPts val="0"/>
              </a:spcBef>
              <a:spcAft>
                <a:spcPts val="0"/>
              </a:spcAft>
              <a:buSzPts val="2200"/>
              <a:buNone/>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a:noFill/>
          <a:ln>
            <a:noFill/>
          </a:ln>
        </p:spPr>
        <p:txBody>
          <a:bodyPr spcFirstLastPara="1" wrap="square" lIns="72850" tIns="72850" rIns="72850" bIns="72850" anchor="t" anchorCtr="0">
            <a:noAutofit/>
          </a:bodyPr>
          <a:lstStyle>
            <a:lvl1pPr marL="457200" lvl="0" indent="-298450" algn="l" rtl="0">
              <a:lnSpc>
                <a:spcPct val="115000"/>
              </a:lnSpc>
              <a:spcBef>
                <a:spcPts val="0"/>
              </a:spcBef>
              <a:spcAft>
                <a:spcPts val="0"/>
              </a:spcAft>
              <a:buSzPts val="1100"/>
              <a:buChar char="●"/>
              <a:defRPr sz="1100"/>
            </a:lvl1pPr>
            <a:lvl2pPr marL="914400" lvl="1" indent="-292100" algn="l" rtl="0">
              <a:lnSpc>
                <a:spcPct val="115000"/>
              </a:lnSpc>
              <a:spcBef>
                <a:spcPts val="1300"/>
              </a:spcBef>
              <a:spcAft>
                <a:spcPts val="0"/>
              </a:spcAft>
              <a:buSzPts val="1000"/>
              <a:buChar char="○"/>
              <a:defRPr sz="1000"/>
            </a:lvl2pPr>
            <a:lvl3pPr marL="1371600" lvl="2" indent="-292100" algn="l" rtl="0">
              <a:lnSpc>
                <a:spcPct val="115000"/>
              </a:lnSpc>
              <a:spcBef>
                <a:spcPts val="1300"/>
              </a:spcBef>
              <a:spcAft>
                <a:spcPts val="0"/>
              </a:spcAft>
              <a:buSzPts val="1000"/>
              <a:buChar char="■"/>
              <a:defRPr sz="1000"/>
            </a:lvl3pPr>
            <a:lvl4pPr marL="1828800" lvl="3" indent="-292100" algn="l" rtl="0">
              <a:lnSpc>
                <a:spcPct val="115000"/>
              </a:lnSpc>
              <a:spcBef>
                <a:spcPts val="1300"/>
              </a:spcBef>
              <a:spcAft>
                <a:spcPts val="0"/>
              </a:spcAft>
              <a:buSzPts val="1000"/>
              <a:buChar char="●"/>
              <a:defRPr sz="1000"/>
            </a:lvl4pPr>
            <a:lvl5pPr marL="2286000" lvl="4" indent="-292100" algn="l" rtl="0">
              <a:lnSpc>
                <a:spcPct val="115000"/>
              </a:lnSpc>
              <a:spcBef>
                <a:spcPts val="1300"/>
              </a:spcBef>
              <a:spcAft>
                <a:spcPts val="0"/>
              </a:spcAft>
              <a:buSzPts val="1000"/>
              <a:buChar char="○"/>
              <a:defRPr sz="1000"/>
            </a:lvl5pPr>
            <a:lvl6pPr marL="2743200" lvl="5" indent="-292100" algn="l" rtl="0">
              <a:lnSpc>
                <a:spcPct val="115000"/>
              </a:lnSpc>
              <a:spcBef>
                <a:spcPts val="1300"/>
              </a:spcBef>
              <a:spcAft>
                <a:spcPts val="0"/>
              </a:spcAft>
              <a:buSzPts val="1000"/>
              <a:buChar char="■"/>
              <a:defRPr sz="1000"/>
            </a:lvl6pPr>
            <a:lvl7pPr marL="3200400" lvl="6" indent="-292100" algn="l" rtl="0">
              <a:lnSpc>
                <a:spcPct val="115000"/>
              </a:lnSpc>
              <a:spcBef>
                <a:spcPts val="1300"/>
              </a:spcBef>
              <a:spcAft>
                <a:spcPts val="0"/>
              </a:spcAft>
              <a:buSzPts val="1000"/>
              <a:buChar char="●"/>
              <a:defRPr sz="1000"/>
            </a:lvl7pPr>
            <a:lvl8pPr marL="3657600" lvl="7" indent="-292100" algn="l" rtl="0">
              <a:lnSpc>
                <a:spcPct val="115000"/>
              </a:lnSpc>
              <a:spcBef>
                <a:spcPts val="1300"/>
              </a:spcBef>
              <a:spcAft>
                <a:spcPts val="0"/>
              </a:spcAft>
              <a:buSzPts val="1000"/>
              <a:buChar char="○"/>
              <a:defRPr sz="1000"/>
            </a:lvl8pPr>
            <a:lvl9pPr marL="4114800" lvl="8" indent="-292100" algn="l" rtl="0">
              <a:lnSpc>
                <a:spcPct val="115000"/>
              </a:lnSpc>
              <a:spcBef>
                <a:spcPts val="1300"/>
              </a:spcBef>
              <a:spcAft>
                <a:spcPts val="1300"/>
              </a:spcAft>
              <a:buSzPts val="1000"/>
              <a:buChar char="■"/>
              <a:defRPr sz="1000"/>
            </a:lvl9pPr>
          </a:lstStyle>
          <a:p>
            <a:endParaRPr/>
          </a:p>
        </p:txBody>
      </p:sp>
      <p:sp>
        <p:nvSpPr>
          <p:cNvPr id="68" name="Google Shape;68;p17"/>
          <p:cNvSpPr txBox="1">
            <a:spLocks noGrp="1"/>
          </p:cNvSpPr>
          <p:nvPr>
            <p:ph type="body" idx="2"/>
          </p:nvPr>
        </p:nvSpPr>
        <p:spPr>
          <a:xfrm>
            <a:off x="4832400" y="1152475"/>
            <a:ext cx="3999900" cy="3416400"/>
          </a:xfrm>
          <a:prstGeom prst="rect">
            <a:avLst/>
          </a:prstGeom>
          <a:noFill/>
          <a:ln>
            <a:noFill/>
          </a:ln>
        </p:spPr>
        <p:txBody>
          <a:bodyPr spcFirstLastPara="1" wrap="square" lIns="72850" tIns="72850" rIns="72850" bIns="72850" anchor="t" anchorCtr="0">
            <a:noAutofit/>
          </a:bodyPr>
          <a:lstStyle>
            <a:lvl1pPr marL="457200" lvl="0" indent="-298450" algn="l" rtl="0">
              <a:lnSpc>
                <a:spcPct val="115000"/>
              </a:lnSpc>
              <a:spcBef>
                <a:spcPts val="0"/>
              </a:spcBef>
              <a:spcAft>
                <a:spcPts val="0"/>
              </a:spcAft>
              <a:buSzPts val="1100"/>
              <a:buChar char="●"/>
              <a:defRPr sz="1100"/>
            </a:lvl1pPr>
            <a:lvl2pPr marL="914400" lvl="1" indent="-292100" algn="l" rtl="0">
              <a:lnSpc>
                <a:spcPct val="115000"/>
              </a:lnSpc>
              <a:spcBef>
                <a:spcPts val="1300"/>
              </a:spcBef>
              <a:spcAft>
                <a:spcPts val="0"/>
              </a:spcAft>
              <a:buSzPts val="1000"/>
              <a:buChar char="○"/>
              <a:defRPr sz="1000"/>
            </a:lvl2pPr>
            <a:lvl3pPr marL="1371600" lvl="2" indent="-292100" algn="l" rtl="0">
              <a:lnSpc>
                <a:spcPct val="115000"/>
              </a:lnSpc>
              <a:spcBef>
                <a:spcPts val="1300"/>
              </a:spcBef>
              <a:spcAft>
                <a:spcPts val="0"/>
              </a:spcAft>
              <a:buSzPts val="1000"/>
              <a:buChar char="■"/>
              <a:defRPr sz="1000"/>
            </a:lvl3pPr>
            <a:lvl4pPr marL="1828800" lvl="3" indent="-292100" algn="l" rtl="0">
              <a:lnSpc>
                <a:spcPct val="115000"/>
              </a:lnSpc>
              <a:spcBef>
                <a:spcPts val="1300"/>
              </a:spcBef>
              <a:spcAft>
                <a:spcPts val="0"/>
              </a:spcAft>
              <a:buSzPts val="1000"/>
              <a:buChar char="●"/>
              <a:defRPr sz="1000"/>
            </a:lvl4pPr>
            <a:lvl5pPr marL="2286000" lvl="4" indent="-292100" algn="l" rtl="0">
              <a:lnSpc>
                <a:spcPct val="115000"/>
              </a:lnSpc>
              <a:spcBef>
                <a:spcPts val="1300"/>
              </a:spcBef>
              <a:spcAft>
                <a:spcPts val="0"/>
              </a:spcAft>
              <a:buSzPts val="1000"/>
              <a:buChar char="○"/>
              <a:defRPr sz="1000"/>
            </a:lvl5pPr>
            <a:lvl6pPr marL="2743200" lvl="5" indent="-292100" algn="l" rtl="0">
              <a:lnSpc>
                <a:spcPct val="115000"/>
              </a:lnSpc>
              <a:spcBef>
                <a:spcPts val="1300"/>
              </a:spcBef>
              <a:spcAft>
                <a:spcPts val="0"/>
              </a:spcAft>
              <a:buSzPts val="1000"/>
              <a:buChar char="■"/>
              <a:defRPr sz="1000"/>
            </a:lvl6pPr>
            <a:lvl7pPr marL="3200400" lvl="6" indent="-292100" algn="l" rtl="0">
              <a:lnSpc>
                <a:spcPct val="115000"/>
              </a:lnSpc>
              <a:spcBef>
                <a:spcPts val="1300"/>
              </a:spcBef>
              <a:spcAft>
                <a:spcPts val="0"/>
              </a:spcAft>
              <a:buSzPts val="1000"/>
              <a:buChar char="●"/>
              <a:defRPr sz="1000"/>
            </a:lvl7pPr>
            <a:lvl8pPr marL="3657600" lvl="7" indent="-292100" algn="l" rtl="0">
              <a:lnSpc>
                <a:spcPct val="115000"/>
              </a:lnSpc>
              <a:spcBef>
                <a:spcPts val="1300"/>
              </a:spcBef>
              <a:spcAft>
                <a:spcPts val="0"/>
              </a:spcAft>
              <a:buSzPts val="1000"/>
              <a:buChar char="○"/>
              <a:defRPr sz="1000"/>
            </a:lvl8pPr>
            <a:lvl9pPr marL="4114800" lvl="8" indent="-292100" algn="l" rtl="0">
              <a:lnSpc>
                <a:spcPct val="115000"/>
              </a:lnSpc>
              <a:spcBef>
                <a:spcPts val="1300"/>
              </a:spcBef>
              <a:spcAft>
                <a:spcPts val="1300"/>
              </a:spcAft>
              <a:buSzPts val="1000"/>
              <a:buChar char="■"/>
              <a:defRPr sz="1000"/>
            </a:lvl9pPr>
          </a:lstStyle>
          <a:p>
            <a:endParaRPr/>
          </a:p>
        </p:txBody>
      </p:sp>
      <p:sp>
        <p:nvSpPr>
          <p:cNvPr id="69" name="Google Shape;69;p17"/>
          <p:cNvSpPr txBox="1">
            <a:spLocks noGrp="1"/>
          </p:cNvSpPr>
          <p:nvPr>
            <p:ph type="sldNum" idx="12"/>
          </p:nvPr>
        </p:nvSpPr>
        <p:spPr>
          <a:xfrm>
            <a:off x="8472458" y="4663217"/>
            <a:ext cx="548400" cy="393600"/>
          </a:xfrm>
          <a:prstGeom prst="rect">
            <a:avLst/>
          </a:prstGeom>
          <a:noFill/>
          <a:ln>
            <a:noFill/>
          </a:ln>
        </p:spPr>
        <p:txBody>
          <a:bodyPr spcFirstLastPara="1" wrap="square" lIns="72850" tIns="72850" rIns="72850" bIns="7285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a:noFill/>
          <a:ln>
            <a:noFill/>
          </a:ln>
        </p:spPr>
        <p:txBody>
          <a:bodyPr spcFirstLastPara="1" wrap="square" lIns="72850" tIns="72850" rIns="72850" bIns="72850" anchor="t" anchorCtr="0">
            <a:noAutofit/>
          </a:bodyPr>
          <a:lstStyle>
            <a:lvl1pPr lvl="0" algn="l" rtl="0">
              <a:lnSpc>
                <a:spcPct val="100000"/>
              </a:lnSpc>
              <a:spcBef>
                <a:spcPts val="0"/>
              </a:spcBef>
              <a:spcAft>
                <a:spcPts val="0"/>
              </a:spcAft>
              <a:buSzPts val="2200"/>
              <a:buNone/>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72" name="Google Shape;72;p18"/>
          <p:cNvSpPr txBox="1">
            <a:spLocks noGrp="1"/>
          </p:cNvSpPr>
          <p:nvPr>
            <p:ph type="sldNum" idx="12"/>
          </p:nvPr>
        </p:nvSpPr>
        <p:spPr>
          <a:xfrm>
            <a:off x="8472458" y="4663217"/>
            <a:ext cx="548400" cy="393600"/>
          </a:xfrm>
          <a:prstGeom prst="rect">
            <a:avLst/>
          </a:prstGeom>
          <a:noFill/>
          <a:ln>
            <a:noFill/>
          </a:ln>
        </p:spPr>
        <p:txBody>
          <a:bodyPr spcFirstLastPara="1" wrap="square" lIns="72850" tIns="72850" rIns="72850" bIns="7285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a:noFill/>
          <a:ln>
            <a:noFill/>
          </a:ln>
        </p:spPr>
        <p:txBody>
          <a:bodyPr spcFirstLastPara="1" wrap="square" lIns="72850" tIns="72850" rIns="72850" bIns="72850" anchor="b" anchorCtr="0">
            <a:noAutofit/>
          </a:bodyPr>
          <a:lstStyle>
            <a:lvl1pPr lvl="0" algn="l" rtl="0">
              <a:lnSpc>
                <a:spcPct val="100000"/>
              </a:lnSpc>
              <a:spcBef>
                <a:spcPts val="0"/>
              </a:spcBef>
              <a:spcAft>
                <a:spcPts val="0"/>
              </a:spcAft>
              <a:buSzPts val="1900"/>
              <a:buNone/>
              <a:defRPr sz="1900"/>
            </a:lvl1pPr>
            <a:lvl2pPr lvl="1" algn="l" rtl="0">
              <a:lnSpc>
                <a:spcPct val="100000"/>
              </a:lnSpc>
              <a:spcBef>
                <a:spcPts val="0"/>
              </a:spcBef>
              <a:spcAft>
                <a:spcPts val="0"/>
              </a:spcAft>
              <a:buSzPts val="1900"/>
              <a:buNone/>
              <a:defRPr sz="1900"/>
            </a:lvl2pPr>
            <a:lvl3pPr lvl="2" algn="l" rtl="0">
              <a:lnSpc>
                <a:spcPct val="100000"/>
              </a:lnSpc>
              <a:spcBef>
                <a:spcPts val="0"/>
              </a:spcBef>
              <a:spcAft>
                <a:spcPts val="0"/>
              </a:spcAft>
              <a:buSzPts val="1900"/>
              <a:buNone/>
              <a:defRPr sz="1900"/>
            </a:lvl3pPr>
            <a:lvl4pPr lvl="3" algn="l" rtl="0">
              <a:lnSpc>
                <a:spcPct val="100000"/>
              </a:lnSpc>
              <a:spcBef>
                <a:spcPts val="0"/>
              </a:spcBef>
              <a:spcAft>
                <a:spcPts val="0"/>
              </a:spcAft>
              <a:buSzPts val="1900"/>
              <a:buNone/>
              <a:defRPr sz="1900"/>
            </a:lvl4pPr>
            <a:lvl5pPr lvl="4" algn="l" rtl="0">
              <a:lnSpc>
                <a:spcPct val="100000"/>
              </a:lnSpc>
              <a:spcBef>
                <a:spcPts val="0"/>
              </a:spcBef>
              <a:spcAft>
                <a:spcPts val="0"/>
              </a:spcAft>
              <a:buSzPts val="1900"/>
              <a:buNone/>
              <a:defRPr sz="1900"/>
            </a:lvl5pPr>
            <a:lvl6pPr lvl="5" algn="l" rtl="0">
              <a:lnSpc>
                <a:spcPct val="100000"/>
              </a:lnSpc>
              <a:spcBef>
                <a:spcPts val="0"/>
              </a:spcBef>
              <a:spcAft>
                <a:spcPts val="0"/>
              </a:spcAft>
              <a:buSzPts val="1900"/>
              <a:buNone/>
              <a:defRPr sz="1900"/>
            </a:lvl6pPr>
            <a:lvl7pPr lvl="6" algn="l" rtl="0">
              <a:lnSpc>
                <a:spcPct val="100000"/>
              </a:lnSpc>
              <a:spcBef>
                <a:spcPts val="0"/>
              </a:spcBef>
              <a:spcAft>
                <a:spcPts val="0"/>
              </a:spcAft>
              <a:buSzPts val="1900"/>
              <a:buNone/>
              <a:defRPr sz="1900"/>
            </a:lvl7pPr>
            <a:lvl8pPr lvl="7" algn="l" rtl="0">
              <a:lnSpc>
                <a:spcPct val="100000"/>
              </a:lnSpc>
              <a:spcBef>
                <a:spcPts val="0"/>
              </a:spcBef>
              <a:spcAft>
                <a:spcPts val="0"/>
              </a:spcAft>
              <a:buSzPts val="1900"/>
              <a:buNone/>
              <a:defRPr sz="1900"/>
            </a:lvl8pPr>
            <a:lvl9pPr lvl="8" algn="l" rtl="0">
              <a:lnSpc>
                <a:spcPct val="100000"/>
              </a:lnSpc>
              <a:spcBef>
                <a:spcPts val="0"/>
              </a:spcBef>
              <a:spcAft>
                <a:spcPts val="0"/>
              </a:spcAft>
              <a:buSzPts val="1900"/>
              <a:buNone/>
              <a:defRPr sz="1900"/>
            </a:lvl9pPr>
          </a:lstStyle>
          <a:p>
            <a:endParaRPr/>
          </a:p>
        </p:txBody>
      </p:sp>
      <p:sp>
        <p:nvSpPr>
          <p:cNvPr id="75" name="Google Shape;75;p19"/>
          <p:cNvSpPr txBox="1">
            <a:spLocks noGrp="1"/>
          </p:cNvSpPr>
          <p:nvPr>
            <p:ph type="body" idx="1"/>
          </p:nvPr>
        </p:nvSpPr>
        <p:spPr>
          <a:xfrm>
            <a:off x="311700" y="1389600"/>
            <a:ext cx="2808000" cy="3179400"/>
          </a:xfrm>
          <a:prstGeom prst="rect">
            <a:avLst/>
          </a:prstGeom>
          <a:noFill/>
          <a:ln>
            <a:noFill/>
          </a:ln>
        </p:spPr>
        <p:txBody>
          <a:bodyPr spcFirstLastPara="1" wrap="square" lIns="72850" tIns="72850" rIns="72850" bIns="72850" anchor="t" anchorCtr="0">
            <a:noAutofit/>
          </a:bodyPr>
          <a:lstStyle>
            <a:lvl1pPr marL="457200" lvl="0" indent="-292100" algn="l" rtl="0">
              <a:lnSpc>
                <a:spcPct val="115000"/>
              </a:lnSpc>
              <a:spcBef>
                <a:spcPts val="0"/>
              </a:spcBef>
              <a:spcAft>
                <a:spcPts val="0"/>
              </a:spcAft>
              <a:buSzPts val="1000"/>
              <a:buChar char="●"/>
              <a:defRPr sz="1000"/>
            </a:lvl1pPr>
            <a:lvl2pPr marL="914400" lvl="1" indent="-292100" algn="l" rtl="0">
              <a:lnSpc>
                <a:spcPct val="115000"/>
              </a:lnSpc>
              <a:spcBef>
                <a:spcPts val="1300"/>
              </a:spcBef>
              <a:spcAft>
                <a:spcPts val="0"/>
              </a:spcAft>
              <a:buSzPts val="1000"/>
              <a:buChar char="○"/>
              <a:defRPr sz="1000"/>
            </a:lvl2pPr>
            <a:lvl3pPr marL="1371600" lvl="2" indent="-292100" algn="l" rtl="0">
              <a:lnSpc>
                <a:spcPct val="115000"/>
              </a:lnSpc>
              <a:spcBef>
                <a:spcPts val="1300"/>
              </a:spcBef>
              <a:spcAft>
                <a:spcPts val="0"/>
              </a:spcAft>
              <a:buSzPts val="1000"/>
              <a:buChar char="■"/>
              <a:defRPr sz="1000"/>
            </a:lvl3pPr>
            <a:lvl4pPr marL="1828800" lvl="3" indent="-292100" algn="l" rtl="0">
              <a:lnSpc>
                <a:spcPct val="115000"/>
              </a:lnSpc>
              <a:spcBef>
                <a:spcPts val="1300"/>
              </a:spcBef>
              <a:spcAft>
                <a:spcPts val="0"/>
              </a:spcAft>
              <a:buSzPts val="1000"/>
              <a:buChar char="●"/>
              <a:defRPr sz="1000"/>
            </a:lvl4pPr>
            <a:lvl5pPr marL="2286000" lvl="4" indent="-292100" algn="l" rtl="0">
              <a:lnSpc>
                <a:spcPct val="115000"/>
              </a:lnSpc>
              <a:spcBef>
                <a:spcPts val="1300"/>
              </a:spcBef>
              <a:spcAft>
                <a:spcPts val="0"/>
              </a:spcAft>
              <a:buSzPts val="1000"/>
              <a:buChar char="○"/>
              <a:defRPr sz="1000"/>
            </a:lvl5pPr>
            <a:lvl6pPr marL="2743200" lvl="5" indent="-292100" algn="l" rtl="0">
              <a:lnSpc>
                <a:spcPct val="115000"/>
              </a:lnSpc>
              <a:spcBef>
                <a:spcPts val="1300"/>
              </a:spcBef>
              <a:spcAft>
                <a:spcPts val="0"/>
              </a:spcAft>
              <a:buSzPts val="1000"/>
              <a:buChar char="■"/>
              <a:defRPr sz="1000"/>
            </a:lvl6pPr>
            <a:lvl7pPr marL="3200400" lvl="6" indent="-292100" algn="l" rtl="0">
              <a:lnSpc>
                <a:spcPct val="115000"/>
              </a:lnSpc>
              <a:spcBef>
                <a:spcPts val="1300"/>
              </a:spcBef>
              <a:spcAft>
                <a:spcPts val="0"/>
              </a:spcAft>
              <a:buSzPts val="1000"/>
              <a:buChar char="●"/>
              <a:defRPr sz="1000"/>
            </a:lvl7pPr>
            <a:lvl8pPr marL="3657600" lvl="7" indent="-292100" algn="l" rtl="0">
              <a:lnSpc>
                <a:spcPct val="115000"/>
              </a:lnSpc>
              <a:spcBef>
                <a:spcPts val="1300"/>
              </a:spcBef>
              <a:spcAft>
                <a:spcPts val="0"/>
              </a:spcAft>
              <a:buSzPts val="1000"/>
              <a:buChar char="○"/>
              <a:defRPr sz="1000"/>
            </a:lvl8pPr>
            <a:lvl9pPr marL="4114800" lvl="8" indent="-292100" algn="l" rtl="0">
              <a:lnSpc>
                <a:spcPct val="115000"/>
              </a:lnSpc>
              <a:spcBef>
                <a:spcPts val="1300"/>
              </a:spcBef>
              <a:spcAft>
                <a:spcPts val="1300"/>
              </a:spcAft>
              <a:buSzPts val="1000"/>
              <a:buChar char="■"/>
              <a:defRPr sz="1000"/>
            </a:lvl9pPr>
          </a:lstStyle>
          <a:p>
            <a:endParaRPr/>
          </a:p>
        </p:txBody>
      </p:sp>
      <p:sp>
        <p:nvSpPr>
          <p:cNvPr id="76" name="Google Shape;76;p19"/>
          <p:cNvSpPr txBox="1">
            <a:spLocks noGrp="1"/>
          </p:cNvSpPr>
          <p:nvPr>
            <p:ph type="sldNum" idx="12"/>
          </p:nvPr>
        </p:nvSpPr>
        <p:spPr>
          <a:xfrm>
            <a:off x="8472458" y="4663217"/>
            <a:ext cx="548400" cy="393600"/>
          </a:xfrm>
          <a:prstGeom prst="rect">
            <a:avLst/>
          </a:prstGeom>
          <a:noFill/>
          <a:ln>
            <a:noFill/>
          </a:ln>
        </p:spPr>
        <p:txBody>
          <a:bodyPr spcFirstLastPara="1" wrap="square" lIns="72850" tIns="72850" rIns="72850" bIns="7285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a:noFill/>
          <a:ln>
            <a:noFill/>
          </a:ln>
        </p:spPr>
        <p:txBody>
          <a:bodyPr spcFirstLastPara="1" wrap="square" lIns="72850" tIns="72850" rIns="72850" bIns="72850" anchor="ctr" anchorCtr="0">
            <a:noAutofit/>
          </a:bodyPr>
          <a:lstStyle>
            <a:lvl1pPr lvl="0" algn="l" rtl="0">
              <a:lnSpc>
                <a:spcPct val="100000"/>
              </a:lnSpc>
              <a:spcBef>
                <a:spcPts val="0"/>
              </a:spcBef>
              <a:spcAft>
                <a:spcPts val="0"/>
              </a:spcAft>
              <a:buSzPts val="3800"/>
              <a:buNone/>
              <a:defRPr sz="3800"/>
            </a:lvl1pPr>
            <a:lvl2pPr lvl="1" algn="l" rtl="0">
              <a:lnSpc>
                <a:spcPct val="100000"/>
              </a:lnSpc>
              <a:spcBef>
                <a:spcPts val="0"/>
              </a:spcBef>
              <a:spcAft>
                <a:spcPts val="0"/>
              </a:spcAft>
              <a:buSzPts val="3800"/>
              <a:buNone/>
              <a:defRPr sz="3800"/>
            </a:lvl2pPr>
            <a:lvl3pPr lvl="2" algn="l" rtl="0">
              <a:lnSpc>
                <a:spcPct val="100000"/>
              </a:lnSpc>
              <a:spcBef>
                <a:spcPts val="0"/>
              </a:spcBef>
              <a:spcAft>
                <a:spcPts val="0"/>
              </a:spcAft>
              <a:buSzPts val="3800"/>
              <a:buNone/>
              <a:defRPr sz="3800"/>
            </a:lvl3pPr>
            <a:lvl4pPr lvl="3" algn="l" rtl="0">
              <a:lnSpc>
                <a:spcPct val="100000"/>
              </a:lnSpc>
              <a:spcBef>
                <a:spcPts val="0"/>
              </a:spcBef>
              <a:spcAft>
                <a:spcPts val="0"/>
              </a:spcAft>
              <a:buSzPts val="3800"/>
              <a:buNone/>
              <a:defRPr sz="3800"/>
            </a:lvl4pPr>
            <a:lvl5pPr lvl="4" algn="l" rtl="0">
              <a:lnSpc>
                <a:spcPct val="100000"/>
              </a:lnSpc>
              <a:spcBef>
                <a:spcPts val="0"/>
              </a:spcBef>
              <a:spcAft>
                <a:spcPts val="0"/>
              </a:spcAft>
              <a:buSzPts val="3800"/>
              <a:buNone/>
              <a:defRPr sz="3800"/>
            </a:lvl5pPr>
            <a:lvl6pPr lvl="5" algn="l" rtl="0">
              <a:lnSpc>
                <a:spcPct val="100000"/>
              </a:lnSpc>
              <a:spcBef>
                <a:spcPts val="0"/>
              </a:spcBef>
              <a:spcAft>
                <a:spcPts val="0"/>
              </a:spcAft>
              <a:buSzPts val="3800"/>
              <a:buNone/>
              <a:defRPr sz="3800"/>
            </a:lvl6pPr>
            <a:lvl7pPr lvl="6" algn="l" rtl="0">
              <a:lnSpc>
                <a:spcPct val="100000"/>
              </a:lnSpc>
              <a:spcBef>
                <a:spcPts val="0"/>
              </a:spcBef>
              <a:spcAft>
                <a:spcPts val="0"/>
              </a:spcAft>
              <a:buSzPts val="3800"/>
              <a:buNone/>
              <a:defRPr sz="3800"/>
            </a:lvl7pPr>
            <a:lvl8pPr lvl="7" algn="l" rtl="0">
              <a:lnSpc>
                <a:spcPct val="100000"/>
              </a:lnSpc>
              <a:spcBef>
                <a:spcPts val="0"/>
              </a:spcBef>
              <a:spcAft>
                <a:spcPts val="0"/>
              </a:spcAft>
              <a:buSzPts val="3800"/>
              <a:buNone/>
              <a:defRPr sz="3800"/>
            </a:lvl8pPr>
            <a:lvl9pPr lvl="8" algn="l" rtl="0">
              <a:lnSpc>
                <a:spcPct val="100000"/>
              </a:lnSpc>
              <a:spcBef>
                <a:spcPts val="0"/>
              </a:spcBef>
              <a:spcAft>
                <a:spcPts val="0"/>
              </a:spcAft>
              <a:buSzPts val="3800"/>
              <a:buNone/>
              <a:defRPr sz="3800"/>
            </a:lvl9pPr>
          </a:lstStyle>
          <a:p>
            <a:endParaRPr/>
          </a:p>
        </p:txBody>
      </p:sp>
      <p:sp>
        <p:nvSpPr>
          <p:cNvPr id="79" name="Google Shape;79;p20"/>
          <p:cNvSpPr txBox="1">
            <a:spLocks noGrp="1"/>
          </p:cNvSpPr>
          <p:nvPr>
            <p:ph type="sldNum" idx="12"/>
          </p:nvPr>
        </p:nvSpPr>
        <p:spPr>
          <a:xfrm>
            <a:off x="8472458" y="4663217"/>
            <a:ext cx="548400" cy="393600"/>
          </a:xfrm>
          <a:prstGeom prst="rect">
            <a:avLst/>
          </a:prstGeom>
          <a:noFill/>
          <a:ln>
            <a:noFill/>
          </a:ln>
        </p:spPr>
        <p:txBody>
          <a:bodyPr spcFirstLastPara="1" wrap="square" lIns="72850" tIns="72850" rIns="72850" bIns="7285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72850" tIns="72850" rIns="72850" bIns="728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title"/>
          </p:nvPr>
        </p:nvSpPr>
        <p:spPr>
          <a:xfrm>
            <a:off x="265500" y="1233175"/>
            <a:ext cx="4044900" cy="1482300"/>
          </a:xfrm>
          <a:prstGeom prst="rect">
            <a:avLst/>
          </a:prstGeom>
          <a:noFill/>
          <a:ln>
            <a:noFill/>
          </a:ln>
        </p:spPr>
        <p:txBody>
          <a:bodyPr spcFirstLastPara="1" wrap="square" lIns="72850" tIns="72850" rIns="72850" bIns="72850" anchor="b" anchorCtr="0">
            <a:noAutofit/>
          </a:bodyPr>
          <a:lstStyle>
            <a:lvl1pPr lvl="0" algn="ctr" rtl="0">
              <a:lnSpc>
                <a:spcPct val="100000"/>
              </a:lnSpc>
              <a:spcBef>
                <a:spcPts val="0"/>
              </a:spcBef>
              <a:spcAft>
                <a:spcPts val="0"/>
              </a:spcAft>
              <a:buSzPts val="3300"/>
              <a:buNone/>
              <a:defRPr sz="3300"/>
            </a:lvl1pPr>
            <a:lvl2pPr lvl="1" algn="ctr" rtl="0">
              <a:lnSpc>
                <a:spcPct val="100000"/>
              </a:lnSpc>
              <a:spcBef>
                <a:spcPts val="0"/>
              </a:spcBef>
              <a:spcAft>
                <a:spcPts val="0"/>
              </a:spcAft>
              <a:buSzPts val="3300"/>
              <a:buNone/>
              <a:defRPr sz="3300"/>
            </a:lvl2pPr>
            <a:lvl3pPr lvl="2" algn="ctr" rtl="0">
              <a:lnSpc>
                <a:spcPct val="100000"/>
              </a:lnSpc>
              <a:spcBef>
                <a:spcPts val="0"/>
              </a:spcBef>
              <a:spcAft>
                <a:spcPts val="0"/>
              </a:spcAft>
              <a:buSzPts val="3300"/>
              <a:buNone/>
              <a:defRPr sz="3300"/>
            </a:lvl3pPr>
            <a:lvl4pPr lvl="3" algn="ctr" rtl="0">
              <a:lnSpc>
                <a:spcPct val="100000"/>
              </a:lnSpc>
              <a:spcBef>
                <a:spcPts val="0"/>
              </a:spcBef>
              <a:spcAft>
                <a:spcPts val="0"/>
              </a:spcAft>
              <a:buSzPts val="3300"/>
              <a:buNone/>
              <a:defRPr sz="3300"/>
            </a:lvl4pPr>
            <a:lvl5pPr lvl="4" algn="ctr" rtl="0">
              <a:lnSpc>
                <a:spcPct val="100000"/>
              </a:lnSpc>
              <a:spcBef>
                <a:spcPts val="0"/>
              </a:spcBef>
              <a:spcAft>
                <a:spcPts val="0"/>
              </a:spcAft>
              <a:buSzPts val="3300"/>
              <a:buNone/>
              <a:defRPr sz="3300"/>
            </a:lvl5pPr>
            <a:lvl6pPr lvl="5" algn="ctr" rtl="0">
              <a:lnSpc>
                <a:spcPct val="100000"/>
              </a:lnSpc>
              <a:spcBef>
                <a:spcPts val="0"/>
              </a:spcBef>
              <a:spcAft>
                <a:spcPts val="0"/>
              </a:spcAft>
              <a:buSzPts val="3300"/>
              <a:buNone/>
              <a:defRPr sz="3300"/>
            </a:lvl6pPr>
            <a:lvl7pPr lvl="6" algn="ctr" rtl="0">
              <a:lnSpc>
                <a:spcPct val="100000"/>
              </a:lnSpc>
              <a:spcBef>
                <a:spcPts val="0"/>
              </a:spcBef>
              <a:spcAft>
                <a:spcPts val="0"/>
              </a:spcAft>
              <a:buSzPts val="3300"/>
              <a:buNone/>
              <a:defRPr sz="3300"/>
            </a:lvl7pPr>
            <a:lvl8pPr lvl="7" algn="ctr" rtl="0">
              <a:lnSpc>
                <a:spcPct val="100000"/>
              </a:lnSpc>
              <a:spcBef>
                <a:spcPts val="0"/>
              </a:spcBef>
              <a:spcAft>
                <a:spcPts val="0"/>
              </a:spcAft>
              <a:buSzPts val="3300"/>
              <a:buNone/>
              <a:defRPr sz="3300"/>
            </a:lvl8pPr>
            <a:lvl9pPr lvl="8" algn="ctr" rtl="0">
              <a:lnSpc>
                <a:spcPct val="100000"/>
              </a:lnSpc>
              <a:spcBef>
                <a:spcPts val="0"/>
              </a:spcBef>
              <a:spcAft>
                <a:spcPts val="0"/>
              </a:spcAft>
              <a:buSzPts val="3300"/>
              <a:buNone/>
              <a:defRPr sz="3300"/>
            </a:lvl9pPr>
          </a:lstStyle>
          <a:p>
            <a:endParaRPr/>
          </a:p>
        </p:txBody>
      </p:sp>
      <p:sp>
        <p:nvSpPr>
          <p:cNvPr id="83" name="Google Shape;83;p21"/>
          <p:cNvSpPr txBox="1">
            <a:spLocks noGrp="1"/>
          </p:cNvSpPr>
          <p:nvPr>
            <p:ph type="subTitle" idx="1"/>
          </p:nvPr>
        </p:nvSpPr>
        <p:spPr>
          <a:xfrm>
            <a:off x="265500" y="2803075"/>
            <a:ext cx="4044900" cy="1235100"/>
          </a:xfrm>
          <a:prstGeom prst="rect">
            <a:avLst/>
          </a:prstGeom>
          <a:noFill/>
          <a:ln>
            <a:noFill/>
          </a:ln>
        </p:spPr>
        <p:txBody>
          <a:bodyPr spcFirstLastPara="1" wrap="square" lIns="72850" tIns="72850" rIns="72850" bIns="72850" anchor="t" anchorCtr="0">
            <a:noAutofit/>
          </a:bodyPr>
          <a:lstStyle>
            <a:lvl1pPr lvl="0" algn="ctr" rtl="0">
              <a:lnSpc>
                <a:spcPct val="100000"/>
              </a:lnSpc>
              <a:spcBef>
                <a:spcPts val="0"/>
              </a:spcBef>
              <a:spcAft>
                <a:spcPts val="0"/>
              </a:spcAft>
              <a:buSzPts val="1700"/>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endParaRPr/>
          </a:p>
        </p:txBody>
      </p:sp>
      <p:sp>
        <p:nvSpPr>
          <p:cNvPr id="84" name="Google Shape;84;p21"/>
          <p:cNvSpPr txBox="1">
            <a:spLocks noGrp="1"/>
          </p:cNvSpPr>
          <p:nvPr>
            <p:ph type="body" idx="2"/>
          </p:nvPr>
        </p:nvSpPr>
        <p:spPr>
          <a:xfrm>
            <a:off x="4939500" y="724075"/>
            <a:ext cx="3837000" cy="3695100"/>
          </a:xfrm>
          <a:prstGeom prst="rect">
            <a:avLst/>
          </a:prstGeom>
          <a:noFill/>
          <a:ln>
            <a:noFill/>
          </a:ln>
        </p:spPr>
        <p:txBody>
          <a:bodyPr spcFirstLastPara="1" wrap="square" lIns="72850" tIns="72850" rIns="72850" bIns="72850" anchor="ctr" anchorCtr="0">
            <a:noAutofit/>
          </a:bodyPr>
          <a:lstStyle>
            <a:lvl1pPr marL="457200" lvl="0" indent="-317500" algn="l" rtl="0">
              <a:lnSpc>
                <a:spcPct val="115000"/>
              </a:lnSpc>
              <a:spcBef>
                <a:spcPts val="0"/>
              </a:spcBef>
              <a:spcAft>
                <a:spcPts val="0"/>
              </a:spcAft>
              <a:buSzPts val="1400"/>
              <a:buChar char="●"/>
              <a:defRPr/>
            </a:lvl1pPr>
            <a:lvl2pPr marL="914400" lvl="1" indent="-298450" algn="l" rtl="0">
              <a:lnSpc>
                <a:spcPct val="115000"/>
              </a:lnSpc>
              <a:spcBef>
                <a:spcPts val="1300"/>
              </a:spcBef>
              <a:spcAft>
                <a:spcPts val="0"/>
              </a:spcAft>
              <a:buSzPts val="1100"/>
              <a:buChar char="○"/>
              <a:defRPr/>
            </a:lvl2pPr>
            <a:lvl3pPr marL="1371600" lvl="2" indent="-298450" algn="l" rtl="0">
              <a:lnSpc>
                <a:spcPct val="115000"/>
              </a:lnSpc>
              <a:spcBef>
                <a:spcPts val="1300"/>
              </a:spcBef>
              <a:spcAft>
                <a:spcPts val="0"/>
              </a:spcAft>
              <a:buSzPts val="1100"/>
              <a:buChar char="■"/>
              <a:defRPr/>
            </a:lvl3pPr>
            <a:lvl4pPr marL="1828800" lvl="3" indent="-298450" algn="l" rtl="0">
              <a:lnSpc>
                <a:spcPct val="115000"/>
              </a:lnSpc>
              <a:spcBef>
                <a:spcPts val="1300"/>
              </a:spcBef>
              <a:spcAft>
                <a:spcPts val="0"/>
              </a:spcAft>
              <a:buSzPts val="1100"/>
              <a:buChar char="●"/>
              <a:defRPr/>
            </a:lvl4pPr>
            <a:lvl5pPr marL="2286000" lvl="4" indent="-298450" algn="l" rtl="0">
              <a:lnSpc>
                <a:spcPct val="115000"/>
              </a:lnSpc>
              <a:spcBef>
                <a:spcPts val="1300"/>
              </a:spcBef>
              <a:spcAft>
                <a:spcPts val="0"/>
              </a:spcAft>
              <a:buSzPts val="1100"/>
              <a:buChar char="○"/>
              <a:defRPr/>
            </a:lvl5pPr>
            <a:lvl6pPr marL="2743200" lvl="5" indent="-298450" algn="l" rtl="0">
              <a:lnSpc>
                <a:spcPct val="115000"/>
              </a:lnSpc>
              <a:spcBef>
                <a:spcPts val="1300"/>
              </a:spcBef>
              <a:spcAft>
                <a:spcPts val="0"/>
              </a:spcAft>
              <a:buSzPts val="1100"/>
              <a:buChar char="■"/>
              <a:defRPr/>
            </a:lvl6pPr>
            <a:lvl7pPr marL="3200400" lvl="6" indent="-298450" algn="l" rtl="0">
              <a:lnSpc>
                <a:spcPct val="115000"/>
              </a:lnSpc>
              <a:spcBef>
                <a:spcPts val="1300"/>
              </a:spcBef>
              <a:spcAft>
                <a:spcPts val="0"/>
              </a:spcAft>
              <a:buSzPts val="1100"/>
              <a:buChar char="●"/>
              <a:defRPr/>
            </a:lvl7pPr>
            <a:lvl8pPr marL="3657600" lvl="7" indent="-298450" algn="l" rtl="0">
              <a:lnSpc>
                <a:spcPct val="115000"/>
              </a:lnSpc>
              <a:spcBef>
                <a:spcPts val="1300"/>
              </a:spcBef>
              <a:spcAft>
                <a:spcPts val="0"/>
              </a:spcAft>
              <a:buSzPts val="1100"/>
              <a:buChar char="○"/>
              <a:defRPr/>
            </a:lvl8pPr>
            <a:lvl9pPr marL="4114800" lvl="8" indent="-298450" algn="l" rtl="0">
              <a:lnSpc>
                <a:spcPct val="115000"/>
              </a:lnSpc>
              <a:spcBef>
                <a:spcPts val="1300"/>
              </a:spcBef>
              <a:spcAft>
                <a:spcPts val="1300"/>
              </a:spcAft>
              <a:buSzPts val="1100"/>
              <a:buChar char="■"/>
              <a:defRPr/>
            </a:lvl9pPr>
          </a:lstStyle>
          <a:p>
            <a:endParaRPr/>
          </a:p>
        </p:txBody>
      </p:sp>
      <p:sp>
        <p:nvSpPr>
          <p:cNvPr id="85" name="Google Shape;85;p21"/>
          <p:cNvSpPr txBox="1">
            <a:spLocks noGrp="1"/>
          </p:cNvSpPr>
          <p:nvPr>
            <p:ph type="sldNum" idx="12"/>
          </p:nvPr>
        </p:nvSpPr>
        <p:spPr>
          <a:xfrm>
            <a:off x="8472458" y="4663217"/>
            <a:ext cx="548400" cy="393600"/>
          </a:xfrm>
          <a:prstGeom prst="rect">
            <a:avLst/>
          </a:prstGeom>
          <a:noFill/>
          <a:ln>
            <a:noFill/>
          </a:ln>
        </p:spPr>
        <p:txBody>
          <a:bodyPr spcFirstLastPara="1" wrap="square" lIns="72850" tIns="72850" rIns="72850" bIns="7285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a:noFill/>
          <a:ln>
            <a:noFill/>
          </a:ln>
        </p:spPr>
        <p:txBody>
          <a:bodyPr spcFirstLastPara="1" wrap="square" lIns="72850" tIns="72850" rIns="72850" bIns="72850" anchor="ctr" anchorCtr="0">
            <a:noAutofit/>
          </a:bodyPr>
          <a:lstStyle>
            <a:lvl1pPr marL="457200" lvl="0" indent="-228600" algn="l" rtl="0">
              <a:lnSpc>
                <a:spcPct val="100000"/>
              </a:lnSpc>
              <a:spcBef>
                <a:spcPts val="0"/>
              </a:spcBef>
              <a:spcAft>
                <a:spcPts val="0"/>
              </a:spcAft>
              <a:buSzPts val="1400"/>
              <a:buNone/>
              <a:defRPr/>
            </a:lvl1pPr>
          </a:lstStyle>
          <a:p>
            <a:endParaRPr/>
          </a:p>
        </p:txBody>
      </p:sp>
      <p:sp>
        <p:nvSpPr>
          <p:cNvPr id="88" name="Google Shape;88;p22"/>
          <p:cNvSpPr txBox="1">
            <a:spLocks noGrp="1"/>
          </p:cNvSpPr>
          <p:nvPr>
            <p:ph type="sldNum" idx="12"/>
          </p:nvPr>
        </p:nvSpPr>
        <p:spPr>
          <a:xfrm>
            <a:off x="8472458" y="4663217"/>
            <a:ext cx="548400" cy="393600"/>
          </a:xfrm>
          <a:prstGeom prst="rect">
            <a:avLst/>
          </a:prstGeom>
          <a:noFill/>
          <a:ln>
            <a:noFill/>
          </a:ln>
        </p:spPr>
        <p:txBody>
          <a:bodyPr spcFirstLastPara="1" wrap="square" lIns="72850" tIns="72850" rIns="72850" bIns="7285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a:noFill/>
          <a:ln>
            <a:noFill/>
          </a:ln>
        </p:spPr>
        <p:txBody>
          <a:bodyPr spcFirstLastPara="1" wrap="square" lIns="72850" tIns="72850" rIns="72850" bIns="72850" anchor="b" anchorCtr="0">
            <a:noAutofit/>
          </a:bodyPr>
          <a:lstStyle>
            <a:lvl1pPr lvl="0" algn="ctr" rtl="0">
              <a:lnSpc>
                <a:spcPct val="100000"/>
              </a:lnSpc>
              <a:spcBef>
                <a:spcPts val="0"/>
              </a:spcBef>
              <a:spcAft>
                <a:spcPts val="0"/>
              </a:spcAft>
              <a:buSzPts val="9600"/>
              <a:buNone/>
              <a:defRPr sz="9600"/>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r>
              <a:t>xx%</a:t>
            </a:r>
          </a:p>
        </p:txBody>
      </p:sp>
      <p:sp>
        <p:nvSpPr>
          <p:cNvPr id="91" name="Google Shape;91;p23"/>
          <p:cNvSpPr txBox="1">
            <a:spLocks noGrp="1"/>
          </p:cNvSpPr>
          <p:nvPr>
            <p:ph type="body" idx="1"/>
          </p:nvPr>
        </p:nvSpPr>
        <p:spPr>
          <a:xfrm>
            <a:off x="311700" y="3152225"/>
            <a:ext cx="8520600" cy="1300800"/>
          </a:xfrm>
          <a:prstGeom prst="rect">
            <a:avLst/>
          </a:prstGeom>
          <a:noFill/>
          <a:ln>
            <a:noFill/>
          </a:ln>
        </p:spPr>
        <p:txBody>
          <a:bodyPr spcFirstLastPara="1" wrap="square" lIns="72850" tIns="72850" rIns="72850" bIns="72850" anchor="t" anchorCtr="0">
            <a:noAutofit/>
          </a:bodyPr>
          <a:lstStyle>
            <a:lvl1pPr marL="457200" lvl="0" indent="-317500" algn="ctr" rtl="0">
              <a:lnSpc>
                <a:spcPct val="115000"/>
              </a:lnSpc>
              <a:spcBef>
                <a:spcPts val="0"/>
              </a:spcBef>
              <a:spcAft>
                <a:spcPts val="0"/>
              </a:spcAft>
              <a:buSzPts val="1400"/>
              <a:buChar char="●"/>
              <a:defRPr/>
            </a:lvl1pPr>
            <a:lvl2pPr marL="914400" lvl="1" indent="-298450" algn="ctr" rtl="0">
              <a:lnSpc>
                <a:spcPct val="115000"/>
              </a:lnSpc>
              <a:spcBef>
                <a:spcPts val="1300"/>
              </a:spcBef>
              <a:spcAft>
                <a:spcPts val="0"/>
              </a:spcAft>
              <a:buSzPts val="1100"/>
              <a:buChar char="○"/>
              <a:defRPr/>
            </a:lvl2pPr>
            <a:lvl3pPr marL="1371600" lvl="2" indent="-298450" algn="ctr" rtl="0">
              <a:lnSpc>
                <a:spcPct val="115000"/>
              </a:lnSpc>
              <a:spcBef>
                <a:spcPts val="1300"/>
              </a:spcBef>
              <a:spcAft>
                <a:spcPts val="0"/>
              </a:spcAft>
              <a:buSzPts val="1100"/>
              <a:buChar char="■"/>
              <a:defRPr/>
            </a:lvl3pPr>
            <a:lvl4pPr marL="1828800" lvl="3" indent="-298450" algn="ctr" rtl="0">
              <a:lnSpc>
                <a:spcPct val="115000"/>
              </a:lnSpc>
              <a:spcBef>
                <a:spcPts val="1300"/>
              </a:spcBef>
              <a:spcAft>
                <a:spcPts val="0"/>
              </a:spcAft>
              <a:buSzPts val="1100"/>
              <a:buChar char="●"/>
              <a:defRPr/>
            </a:lvl4pPr>
            <a:lvl5pPr marL="2286000" lvl="4" indent="-298450" algn="ctr" rtl="0">
              <a:lnSpc>
                <a:spcPct val="115000"/>
              </a:lnSpc>
              <a:spcBef>
                <a:spcPts val="1300"/>
              </a:spcBef>
              <a:spcAft>
                <a:spcPts val="0"/>
              </a:spcAft>
              <a:buSzPts val="1100"/>
              <a:buChar char="○"/>
              <a:defRPr/>
            </a:lvl5pPr>
            <a:lvl6pPr marL="2743200" lvl="5" indent="-298450" algn="ctr" rtl="0">
              <a:lnSpc>
                <a:spcPct val="115000"/>
              </a:lnSpc>
              <a:spcBef>
                <a:spcPts val="1300"/>
              </a:spcBef>
              <a:spcAft>
                <a:spcPts val="0"/>
              </a:spcAft>
              <a:buSzPts val="1100"/>
              <a:buChar char="■"/>
              <a:defRPr/>
            </a:lvl6pPr>
            <a:lvl7pPr marL="3200400" lvl="6" indent="-298450" algn="ctr" rtl="0">
              <a:lnSpc>
                <a:spcPct val="115000"/>
              </a:lnSpc>
              <a:spcBef>
                <a:spcPts val="1300"/>
              </a:spcBef>
              <a:spcAft>
                <a:spcPts val="0"/>
              </a:spcAft>
              <a:buSzPts val="1100"/>
              <a:buChar char="●"/>
              <a:defRPr/>
            </a:lvl7pPr>
            <a:lvl8pPr marL="3657600" lvl="7" indent="-298450" algn="ctr" rtl="0">
              <a:lnSpc>
                <a:spcPct val="115000"/>
              </a:lnSpc>
              <a:spcBef>
                <a:spcPts val="1300"/>
              </a:spcBef>
              <a:spcAft>
                <a:spcPts val="0"/>
              </a:spcAft>
              <a:buSzPts val="1100"/>
              <a:buChar char="○"/>
              <a:defRPr/>
            </a:lvl8pPr>
            <a:lvl9pPr marL="4114800" lvl="8" indent="-298450" algn="ctr" rtl="0">
              <a:lnSpc>
                <a:spcPct val="115000"/>
              </a:lnSpc>
              <a:spcBef>
                <a:spcPts val="1300"/>
              </a:spcBef>
              <a:spcAft>
                <a:spcPts val="1300"/>
              </a:spcAft>
              <a:buSzPts val="1100"/>
              <a:buChar char="■"/>
              <a:defRPr/>
            </a:lvl9pPr>
          </a:lstStyle>
          <a:p>
            <a:endParaRPr/>
          </a:p>
        </p:txBody>
      </p:sp>
      <p:sp>
        <p:nvSpPr>
          <p:cNvPr id="92" name="Google Shape;92;p23"/>
          <p:cNvSpPr txBox="1">
            <a:spLocks noGrp="1"/>
          </p:cNvSpPr>
          <p:nvPr>
            <p:ph type="sldNum" idx="12"/>
          </p:nvPr>
        </p:nvSpPr>
        <p:spPr>
          <a:xfrm>
            <a:off x="8472458" y="4663217"/>
            <a:ext cx="548400" cy="393600"/>
          </a:xfrm>
          <a:prstGeom prst="rect">
            <a:avLst/>
          </a:prstGeom>
          <a:noFill/>
          <a:ln>
            <a:noFill/>
          </a:ln>
        </p:spPr>
        <p:txBody>
          <a:bodyPr spcFirstLastPara="1" wrap="square" lIns="72850" tIns="72850" rIns="72850" bIns="7285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400" cy="393600"/>
          </a:xfrm>
          <a:prstGeom prst="rect">
            <a:avLst/>
          </a:prstGeom>
          <a:noFill/>
          <a:ln>
            <a:noFill/>
          </a:ln>
        </p:spPr>
        <p:txBody>
          <a:bodyPr spcFirstLastPara="1" wrap="square" lIns="72850" tIns="72850" rIns="72850" bIns="7285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62865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97" name="Google Shape;97;p25"/>
          <p:cNvSpPr txBox="1">
            <a:spLocks noGrp="1"/>
          </p:cNvSpPr>
          <p:nvPr>
            <p:ph type="body" idx="1"/>
          </p:nvPr>
        </p:nvSpPr>
        <p:spPr>
          <a:xfrm>
            <a:off x="628651"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1300"/>
              </a:spcAft>
              <a:buClr>
                <a:schemeClr val="dk1"/>
              </a:buClr>
              <a:buSzPts val="1400"/>
              <a:buChar char="■"/>
              <a:defRPr/>
            </a:lvl9pPr>
          </a:lstStyle>
          <a:p>
            <a:endParaRPr/>
          </a:p>
        </p:txBody>
      </p:sp>
      <p:sp>
        <p:nvSpPr>
          <p:cNvPr id="98" name="Google Shape;98;p25"/>
          <p:cNvSpPr txBox="1">
            <a:spLocks noGrp="1"/>
          </p:cNvSpPr>
          <p:nvPr>
            <p:ph type="dt" idx="10"/>
          </p:nvPr>
        </p:nvSpPr>
        <p:spPr>
          <a:xfrm>
            <a:off x="628651"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p25"/>
          <p:cNvSpPr txBox="1">
            <a:spLocks noGrp="1"/>
          </p:cNvSpPr>
          <p:nvPr>
            <p:ph type="ftr" idx="11"/>
          </p:nvPr>
        </p:nvSpPr>
        <p:spPr>
          <a:xfrm>
            <a:off x="3028951"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25"/>
          <p:cNvSpPr txBox="1">
            <a:spLocks noGrp="1"/>
          </p:cNvSpPr>
          <p:nvPr>
            <p:ph type="sldNum" idx="12"/>
          </p:nvPr>
        </p:nvSpPr>
        <p:spPr>
          <a:xfrm>
            <a:off x="6457951"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72850" tIns="72850" rIns="72850" bIns="72850" anchor="t" anchorCtr="0">
            <a:noAutofit/>
          </a:bodyPr>
          <a:lstStyle>
            <a:lvl1pPr marR="0" lvl="0" algn="l" rtl="0">
              <a:lnSpc>
                <a:spcPct val="100000"/>
              </a:lnSpc>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72850" tIns="72850" rIns="72850" bIns="72850" anchor="t" anchorCtr="0">
            <a:noAutofit/>
          </a:bodyPr>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298450" algn="l" rtl="0">
              <a:lnSpc>
                <a:spcPct val="115000"/>
              </a:lnSpc>
              <a:spcBef>
                <a:spcPts val="130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2pPr>
            <a:lvl3pPr marL="1371600" marR="0" lvl="2" indent="-298450" algn="l" rtl="0">
              <a:lnSpc>
                <a:spcPct val="115000"/>
              </a:lnSpc>
              <a:spcBef>
                <a:spcPts val="130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3pPr>
            <a:lvl4pPr marL="1828800" marR="0" lvl="3" indent="-298450" algn="l" rtl="0">
              <a:lnSpc>
                <a:spcPct val="115000"/>
              </a:lnSpc>
              <a:spcBef>
                <a:spcPts val="130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4pPr>
            <a:lvl5pPr marL="2286000" marR="0" lvl="4" indent="-298450" algn="l" rtl="0">
              <a:lnSpc>
                <a:spcPct val="115000"/>
              </a:lnSpc>
              <a:spcBef>
                <a:spcPts val="130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5pPr>
            <a:lvl6pPr marL="2743200" marR="0" lvl="5" indent="-298450" algn="l" rtl="0">
              <a:lnSpc>
                <a:spcPct val="115000"/>
              </a:lnSpc>
              <a:spcBef>
                <a:spcPts val="130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6pPr>
            <a:lvl7pPr marL="3200400" marR="0" lvl="6" indent="-298450" algn="l" rtl="0">
              <a:lnSpc>
                <a:spcPct val="115000"/>
              </a:lnSpc>
              <a:spcBef>
                <a:spcPts val="130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7pPr>
            <a:lvl8pPr marL="3657600" marR="0" lvl="7" indent="-298450" algn="l" rtl="0">
              <a:lnSpc>
                <a:spcPct val="115000"/>
              </a:lnSpc>
              <a:spcBef>
                <a:spcPts val="130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8pPr>
            <a:lvl9pPr marL="4114800" marR="0" lvl="8" indent="-298450" algn="l" rtl="0">
              <a:lnSpc>
                <a:spcPct val="115000"/>
              </a:lnSpc>
              <a:spcBef>
                <a:spcPts val="1300"/>
              </a:spcBef>
              <a:spcAft>
                <a:spcPts val="1300"/>
              </a:spcAft>
              <a:buClr>
                <a:schemeClr val="dk2"/>
              </a:buClr>
              <a:buSzPts val="1100"/>
              <a:buFont typeface="Arial"/>
              <a:buChar char="■"/>
              <a:defRPr sz="11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400" cy="393600"/>
          </a:xfrm>
          <a:prstGeom prst="rect">
            <a:avLst/>
          </a:prstGeom>
          <a:noFill/>
          <a:ln>
            <a:noFill/>
          </a:ln>
        </p:spPr>
        <p:txBody>
          <a:bodyPr spcFirstLastPara="1" wrap="square" lIns="72850" tIns="72850" rIns="72850" bIns="7285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p:nvPr/>
        </p:nvSpPr>
        <p:spPr>
          <a:xfrm>
            <a:off x="-7" y="0"/>
            <a:ext cx="9144000" cy="5143500"/>
          </a:xfrm>
          <a:prstGeom prst="rect">
            <a:avLst/>
          </a:prstGeom>
          <a:noFill/>
          <a:ln w="152400" cap="flat" cmpd="sng">
            <a:solidFill>
              <a:srgbClr val="015965"/>
            </a:solidFill>
            <a:prstDash val="solid"/>
            <a:round/>
            <a:headEnd type="none" w="sm" len="sm"/>
            <a:tailEnd type="none" w="sm" len="sm"/>
          </a:ln>
        </p:spPr>
        <p:txBody>
          <a:bodyPr spcFirstLastPara="1" wrap="square" lIns="72850" tIns="72850" rIns="72850" bIns="72850" anchor="t" anchorCtr="0">
            <a:noAutofit/>
          </a:bodyPr>
          <a:lstStyle/>
          <a:p>
            <a:pPr marL="0" lvl="0" indent="0" algn="l" rtl="0">
              <a:spcBef>
                <a:spcPts val="0"/>
              </a:spcBef>
              <a:spcAft>
                <a:spcPts val="0"/>
              </a:spcAft>
              <a:buNone/>
            </a:pPr>
            <a:endParaRPr sz="1100"/>
          </a:p>
        </p:txBody>
      </p:sp>
      <p:sp>
        <p:nvSpPr>
          <p:cNvPr id="106" name="Google Shape;106;p26"/>
          <p:cNvSpPr txBox="1"/>
          <p:nvPr/>
        </p:nvSpPr>
        <p:spPr>
          <a:xfrm>
            <a:off x="6774975" y="3820650"/>
            <a:ext cx="1374000" cy="50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666666"/>
              </a:solidFill>
              <a:latin typeface="Calibri"/>
              <a:ea typeface="Calibri"/>
              <a:cs typeface="Calibri"/>
              <a:sym typeface="Calibri"/>
            </a:endParaRPr>
          </a:p>
        </p:txBody>
      </p:sp>
      <p:sp>
        <p:nvSpPr>
          <p:cNvPr id="107" name="Google Shape;107;p26"/>
          <p:cNvSpPr txBox="1"/>
          <p:nvPr/>
        </p:nvSpPr>
        <p:spPr>
          <a:xfrm>
            <a:off x="535200" y="352775"/>
            <a:ext cx="8073600" cy="404723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endParaRPr lang="en-GB" sz="2000" i="0" u="none" strike="noStrike" cap="none" dirty="0">
              <a:solidFill>
                <a:schemeClr val="bg2"/>
              </a:solidFill>
              <a:latin typeface="Helvetica" pitchFamily="2" charset="0"/>
              <a:ea typeface="Playfair Display"/>
              <a:cs typeface="Playfair Display"/>
              <a:sym typeface="Playfair Display"/>
            </a:endParaRPr>
          </a:p>
          <a:p>
            <a:pPr marL="0" marR="0" lvl="0" indent="0" algn="ctr" rtl="0">
              <a:lnSpc>
                <a:spcPct val="100000"/>
              </a:lnSpc>
              <a:spcBef>
                <a:spcPts val="0"/>
              </a:spcBef>
              <a:spcAft>
                <a:spcPts val="0"/>
              </a:spcAft>
              <a:buNone/>
            </a:pPr>
            <a:endParaRPr lang="en-GB" sz="2000" i="0" u="none" strike="noStrike" cap="none" dirty="0">
              <a:solidFill>
                <a:schemeClr val="bg2"/>
              </a:solidFill>
              <a:latin typeface="Helvetica" pitchFamily="2" charset="0"/>
              <a:ea typeface="Playfair Display"/>
              <a:cs typeface="Playfair Display"/>
              <a:sym typeface="Playfair Display"/>
            </a:endParaRPr>
          </a:p>
          <a:p>
            <a:pPr marL="0" marR="0" lvl="0" indent="0" algn="ctr" rtl="0">
              <a:lnSpc>
                <a:spcPct val="100000"/>
              </a:lnSpc>
              <a:spcBef>
                <a:spcPts val="0"/>
              </a:spcBef>
              <a:spcAft>
                <a:spcPts val="0"/>
              </a:spcAft>
              <a:buNone/>
            </a:pPr>
            <a:r>
              <a:rPr lang="en-GB" sz="2000" dirty="0">
                <a:solidFill>
                  <a:schemeClr val="bg2"/>
                </a:solidFill>
                <a:latin typeface="Arial" panose="020B0604020202020204" pitchFamily="34" charset="0"/>
                <a:ea typeface="Playfair Display"/>
                <a:cs typeface="Arial" panose="020B0604020202020204" pitchFamily="34" charset="0"/>
                <a:sym typeface="Playfair Display"/>
              </a:rPr>
              <a:t>{INSERT YOUR COMPANY NAME OR LOGO OR EXCITING</a:t>
            </a:r>
          </a:p>
          <a:p>
            <a:pPr marL="0" marR="0" lvl="0" indent="0" algn="ctr" rtl="0">
              <a:lnSpc>
                <a:spcPct val="100000"/>
              </a:lnSpc>
              <a:spcBef>
                <a:spcPts val="0"/>
              </a:spcBef>
              <a:spcAft>
                <a:spcPts val="0"/>
              </a:spcAft>
              <a:buNone/>
            </a:pPr>
            <a:r>
              <a:rPr lang="en-GB" sz="2000" dirty="0">
                <a:solidFill>
                  <a:schemeClr val="bg2"/>
                </a:solidFill>
                <a:latin typeface="Arial" panose="020B0604020202020204" pitchFamily="34" charset="0"/>
                <a:ea typeface="Playfair Display"/>
                <a:cs typeface="Arial" panose="020B0604020202020204" pitchFamily="34" charset="0"/>
                <a:sym typeface="Playfair Display"/>
              </a:rPr>
              <a:t> IMAGE HERE} </a:t>
            </a:r>
          </a:p>
          <a:p>
            <a:pPr algn="ctr"/>
            <a:endParaRPr lang="en-GB" sz="2000" b="1" dirty="0">
              <a:solidFill>
                <a:srgbClr val="8D1B3D"/>
              </a:solidFill>
              <a:latin typeface="Arial" panose="020B0604020202020204" pitchFamily="34" charset="0"/>
              <a:ea typeface="Playfair Display"/>
              <a:cs typeface="Arial" panose="020B0604020202020204" pitchFamily="34" charset="0"/>
              <a:sym typeface="Playfair Display"/>
            </a:endParaRPr>
          </a:p>
          <a:p>
            <a:pPr algn="ctr"/>
            <a:endParaRPr lang="en-GB" sz="2000" b="1" dirty="0">
              <a:solidFill>
                <a:srgbClr val="8D1B3D"/>
              </a:solidFill>
              <a:latin typeface="Arial" panose="020B0604020202020204" pitchFamily="34" charset="0"/>
              <a:ea typeface="Playfair Display"/>
              <a:cs typeface="Arial" panose="020B0604020202020204" pitchFamily="34" charset="0"/>
              <a:sym typeface="Playfair Display"/>
            </a:endParaRPr>
          </a:p>
          <a:p>
            <a:pPr marL="0" marR="0" lvl="0" indent="0" algn="ctr" rtl="0">
              <a:lnSpc>
                <a:spcPct val="100000"/>
              </a:lnSpc>
              <a:spcBef>
                <a:spcPts val="0"/>
              </a:spcBef>
              <a:spcAft>
                <a:spcPts val="0"/>
              </a:spcAft>
              <a:buNone/>
            </a:pPr>
            <a:endParaRPr lang="en-GB" sz="2000" dirty="0">
              <a:solidFill>
                <a:schemeClr val="bg2"/>
              </a:solidFill>
              <a:latin typeface="Arial" panose="020B0604020202020204" pitchFamily="34" charset="0"/>
              <a:ea typeface="Playfair Display"/>
              <a:cs typeface="Arial" panose="020B0604020202020204" pitchFamily="34" charset="0"/>
              <a:sym typeface="Playfair Display"/>
            </a:endParaRPr>
          </a:p>
          <a:p>
            <a:pPr marL="0" marR="0" lvl="0" indent="0" algn="ctr" rtl="0">
              <a:lnSpc>
                <a:spcPct val="100000"/>
              </a:lnSpc>
              <a:spcBef>
                <a:spcPts val="0"/>
              </a:spcBef>
              <a:spcAft>
                <a:spcPts val="0"/>
              </a:spcAft>
              <a:buNone/>
            </a:pPr>
            <a:r>
              <a:rPr lang="en-GB" sz="2000" i="0" u="none" strike="noStrike" cap="none" dirty="0">
                <a:solidFill>
                  <a:schemeClr val="bg2"/>
                </a:solidFill>
                <a:latin typeface="Arial" panose="020B0604020202020204" pitchFamily="34" charset="0"/>
                <a:ea typeface="Playfair Display"/>
                <a:cs typeface="Arial" panose="020B0604020202020204" pitchFamily="34" charset="0"/>
                <a:sym typeface="Playfair Display"/>
              </a:rPr>
              <a:t>Autumn 2024 School Visit </a:t>
            </a:r>
          </a:p>
          <a:p>
            <a:pPr marL="0" marR="0" lvl="0" indent="0" algn="ctr" rtl="0">
              <a:lnSpc>
                <a:spcPct val="100000"/>
              </a:lnSpc>
              <a:spcBef>
                <a:spcPts val="0"/>
              </a:spcBef>
              <a:spcAft>
                <a:spcPts val="0"/>
              </a:spcAft>
              <a:buNone/>
            </a:pPr>
            <a:r>
              <a:rPr lang="en-GB" sz="2000" i="0" u="none" strike="noStrike" cap="none" dirty="0">
                <a:solidFill>
                  <a:schemeClr val="bg2"/>
                </a:solidFill>
                <a:latin typeface="Arial" panose="020B0604020202020204" pitchFamily="34" charset="0"/>
                <a:ea typeface="Playfair Display"/>
                <a:cs typeface="Arial" panose="020B0604020202020204" pitchFamily="34" charset="0"/>
                <a:sym typeface="Playfair Display"/>
              </a:rPr>
              <a:t>in collaboration with the</a:t>
            </a:r>
          </a:p>
          <a:p>
            <a:pPr marL="0" marR="0" lvl="0" indent="0" algn="ctr" rtl="0">
              <a:lnSpc>
                <a:spcPct val="100000"/>
              </a:lnSpc>
              <a:spcBef>
                <a:spcPts val="0"/>
              </a:spcBef>
              <a:spcAft>
                <a:spcPts val="0"/>
              </a:spcAft>
              <a:buNone/>
            </a:pPr>
            <a:endParaRPr lang="en-GB" sz="2000" i="0" u="none" strike="noStrike" cap="none" dirty="0">
              <a:solidFill>
                <a:srgbClr val="434343"/>
              </a:solidFill>
              <a:latin typeface="Arial" panose="020B0604020202020204" pitchFamily="34" charset="0"/>
              <a:ea typeface="Playfair Display"/>
              <a:cs typeface="Arial" panose="020B0604020202020204" pitchFamily="34" charset="0"/>
              <a:sym typeface="Playfair Display"/>
            </a:endParaRPr>
          </a:p>
          <a:p>
            <a:pPr marL="0" marR="0" lvl="0" indent="0" algn="ctr" rtl="0">
              <a:lnSpc>
                <a:spcPct val="100000"/>
              </a:lnSpc>
              <a:spcBef>
                <a:spcPts val="0"/>
              </a:spcBef>
              <a:spcAft>
                <a:spcPts val="0"/>
              </a:spcAft>
              <a:buNone/>
            </a:pPr>
            <a:r>
              <a:rPr lang="en-GB" sz="2800" b="1" i="0" u="none" strike="noStrike" cap="none" dirty="0">
                <a:solidFill>
                  <a:srgbClr val="015965"/>
                </a:solidFill>
                <a:latin typeface="Helvetica Neue"/>
                <a:ea typeface="Helvetica Neue"/>
                <a:cs typeface="Helvetica Neue"/>
                <a:sym typeface="Helvetica Neue"/>
              </a:rPr>
              <a:t>Automotive</a:t>
            </a:r>
            <a:r>
              <a:rPr lang="en-GB" sz="2800" b="1" i="0" u="none" strike="noStrike" cap="none" dirty="0">
                <a:solidFill>
                  <a:srgbClr val="000000"/>
                </a:solidFill>
                <a:latin typeface="Helvetica Neue"/>
                <a:ea typeface="Helvetica Neue"/>
                <a:cs typeface="Helvetica Neue"/>
                <a:sym typeface="Helvetica Neue"/>
              </a:rPr>
              <a:t> </a:t>
            </a:r>
            <a:r>
              <a:rPr lang="en-GB" sz="2800" b="1" i="0" u="none" strike="noStrike" cap="none" dirty="0">
                <a:solidFill>
                  <a:srgbClr val="666666"/>
                </a:solidFill>
                <a:latin typeface="Helvetica Neue"/>
                <a:ea typeface="Helvetica Neue"/>
                <a:cs typeface="Helvetica Neue"/>
                <a:sym typeface="Helvetica Neue"/>
              </a:rPr>
              <a:t>30% Club</a:t>
            </a:r>
          </a:p>
          <a:p>
            <a:pPr marL="0" lvl="0" indent="0" algn="ctr" rtl="0">
              <a:lnSpc>
                <a:spcPct val="115000"/>
              </a:lnSpc>
              <a:spcBef>
                <a:spcPts val="0"/>
              </a:spcBef>
              <a:spcAft>
                <a:spcPts val="0"/>
              </a:spcAft>
              <a:buNone/>
            </a:pPr>
            <a:endParaRPr lang="en-GB" sz="2000" b="1" dirty="0">
              <a:solidFill>
                <a:srgbClr val="8D1B3D"/>
              </a:solidFill>
              <a:latin typeface="Helvetica" pitchFamily="2" charset="0"/>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7"/>
          <p:cNvSpPr txBox="1"/>
          <p:nvPr/>
        </p:nvSpPr>
        <p:spPr>
          <a:xfrm>
            <a:off x="-7" y="0"/>
            <a:ext cx="9144000" cy="5143500"/>
          </a:xfrm>
          <a:prstGeom prst="rect">
            <a:avLst/>
          </a:prstGeom>
          <a:noFill/>
          <a:ln w="152400" cap="flat" cmpd="sng">
            <a:solidFill>
              <a:srgbClr val="015965"/>
            </a:solidFill>
            <a:prstDash val="solid"/>
            <a:round/>
            <a:headEnd type="none" w="sm" len="sm"/>
            <a:tailEnd type="none" w="sm" len="sm"/>
          </a:ln>
        </p:spPr>
        <p:txBody>
          <a:bodyPr spcFirstLastPara="1" wrap="square" lIns="72850" tIns="72850" rIns="72850" bIns="72850" anchor="t" anchorCtr="0">
            <a:noAutofit/>
          </a:bodyPr>
          <a:lstStyle/>
          <a:p>
            <a:pPr marL="0" lvl="0" indent="0" algn="l" rtl="0">
              <a:spcBef>
                <a:spcPts val="0"/>
              </a:spcBef>
              <a:spcAft>
                <a:spcPts val="0"/>
              </a:spcAft>
              <a:buNone/>
            </a:pPr>
            <a:endParaRPr sz="1100"/>
          </a:p>
        </p:txBody>
      </p:sp>
      <p:sp>
        <p:nvSpPr>
          <p:cNvPr id="118" name="Google Shape;118;p27"/>
          <p:cNvSpPr txBox="1"/>
          <p:nvPr/>
        </p:nvSpPr>
        <p:spPr>
          <a:xfrm>
            <a:off x="5643975" y="4654425"/>
            <a:ext cx="3259800" cy="378000"/>
          </a:xfrm>
          <a:prstGeom prst="rect">
            <a:avLst/>
          </a:prstGeom>
          <a:noFill/>
          <a:ln>
            <a:noFill/>
          </a:ln>
        </p:spPr>
        <p:txBody>
          <a:bodyPr spcFirstLastPara="1" wrap="square" lIns="72850" tIns="72850" rIns="72850" bIns="72850" anchor="t" anchorCtr="0">
            <a:noAutofit/>
          </a:bodyPr>
          <a:lstStyle/>
          <a:p>
            <a:pPr marL="0" lvl="0" indent="0" algn="r" rtl="0">
              <a:spcBef>
                <a:spcPts val="0"/>
              </a:spcBef>
              <a:spcAft>
                <a:spcPts val="0"/>
              </a:spcAft>
              <a:buNone/>
            </a:pPr>
            <a:r>
              <a:rPr lang="en" sz="1800" b="1" dirty="0">
                <a:solidFill>
                  <a:srgbClr val="015965"/>
                </a:solidFill>
                <a:latin typeface="Helvetica"/>
                <a:ea typeface="Helvetica"/>
                <a:cs typeface="Helvetica"/>
                <a:sym typeface="Helvetica"/>
              </a:rPr>
              <a:t>Automotive </a:t>
            </a:r>
            <a:r>
              <a:rPr lang="en" sz="1800" dirty="0">
                <a:solidFill>
                  <a:srgbClr val="999999"/>
                </a:solidFill>
                <a:latin typeface="Helvetica"/>
                <a:ea typeface="Helvetica"/>
                <a:cs typeface="Helvetica"/>
                <a:sym typeface="Helvetica"/>
              </a:rPr>
              <a:t>30% Club</a:t>
            </a:r>
            <a:endParaRPr sz="1800" dirty="0">
              <a:solidFill>
                <a:srgbClr val="999999"/>
              </a:solidFill>
              <a:latin typeface="Helvetica"/>
              <a:ea typeface="Helvetica"/>
              <a:cs typeface="Helvetica"/>
              <a:sym typeface="Helvetica"/>
            </a:endParaRPr>
          </a:p>
        </p:txBody>
      </p:sp>
      <p:sp>
        <p:nvSpPr>
          <p:cNvPr id="119" name="Google Shape;119;p27"/>
          <p:cNvSpPr txBox="1"/>
          <p:nvPr/>
        </p:nvSpPr>
        <p:spPr>
          <a:xfrm>
            <a:off x="78060" y="403650"/>
            <a:ext cx="8976730" cy="53857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b="1" dirty="0">
                <a:solidFill>
                  <a:srgbClr val="015965"/>
                </a:solidFill>
                <a:latin typeface="+mn-lt"/>
                <a:ea typeface="Helvetica Neue"/>
                <a:cs typeface="Helvetica Neue"/>
                <a:sym typeface="Helvetica Neue"/>
              </a:rPr>
              <a:t>{Insert your company logo here}</a:t>
            </a:r>
            <a:endParaRPr sz="2000" dirty="0">
              <a:latin typeface="+mn-lt"/>
            </a:endParaRPr>
          </a:p>
        </p:txBody>
      </p:sp>
      <p:sp>
        <p:nvSpPr>
          <p:cNvPr id="120" name="Google Shape;120;p27"/>
          <p:cNvSpPr txBox="1"/>
          <p:nvPr/>
        </p:nvSpPr>
        <p:spPr>
          <a:xfrm>
            <a:off x="5002489" y="1519300"/>
            <a:ext cx="3471536" cy="1877407"/>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200" b="1" dirty="0">
                <a:solidFill>
                  <a:srgbClr val="015965"/>
                </a:solidFill>
              </a:rPr>
              <a:t>{Insert Name}</a:t>
            </a:r>
            <a:endParaRPr sz="2200" b="1" dirty="0">
              <a:solidFill>
                <a:srgbClr val="015965"/>
              </a:solidFill>
            </a:endParaRPr>
          </a:p>
          <a:p>
            <a:pPr marL="0" lvl="0" indent="0" rtl="0">
              <a:spcBef>
                <a:spcPts val="0"/>
              </a:spcBef>
              <a:spcAft>
                <a:spcPts val="0"/>
              </a:spcAft>
              <a:buNone/>
            </a:pPr>
            <a:endParaRPr sz="2200" b="1" dirty="0">
              <a:solidFill>
                <a:srgbClr val="015965"/>
              </a:solidFill>
            </a:endParaRPr>
          </a:p>
          <a:p>
            <a:pPr marL="0" lvl="0" indent="0" rtl="0">
              <a:spcBef>
                <a:spcPts val="0"/>
              </a:spcBef>
              <a:spcAft>
                <a:spcPts val="0"/>
              </a:spcAft>
              <a:buNone/>
            </a:pPr>
            <a:r>
              <a:rPr lang="en-GB" sz="2200" b="1" dirty="0">
                <a:solidFill>
                  <a:srgbClr val="015965"/>
                </a:solidFill>
              </a:rPr>
              <a:t>{Insert Job Title}</a:t>
            </a:r>
          </a:p>
          <a:p>
            <a:pPr marL="0" lvl="0" indent="0" rtl="0">
              <a:spcBef>
                <a:spcPts val="0"/>
              </a:spcBef>
              <a:spcAft>
                <a:spcPts val="0"/>
              </a:spcAft>
              <a:buNone/>
            </a:pPr>
            <a:endParaRPr sz="2200" b="1" dirty="0">
              <a:solidFill>
                <a:srgbClr val="015965"/>
              </a:solidFill>
            </a:endParaRPr>
          </a:p>
          <a:p>
            <a:pPr marL="0" lvl="0" indent="0" rtl="0">
              <a:spcBef>
                <a:spcPts val="0"/>
              </a:spcBef>
              <a:spcAft>
                <a:spcPts val="0"/>
              </a:spcAft>
              <a:buNone/>
            </a:pPr>
            <a:r>
              <a:rPr lang="en" sz="2200" b="1" dirty="0">
                <a:solidFill>
                  <a:srgbClr val="015965"/>
                </a:solidFill>
              </a:rPr>
              <a:t>{Insert Work Location}</a:t>
            </a:r>
            <a:endParaRPr sz="2200" b="1" dirty="0">
              <a:solidFill>
                <a:srgbClr val="015965"/>
              </a:solidFill>
            </a:endParaRPr>
          </a:p>
        </p:txBody>
      </p:sp>
      <p:sp>
        <p:nvSpPr>
          <p:cNvPr id="121" name="Google Shape;121;p27"/>
          <p:cNvSpPr txBox="1"/>
          <p:nvPr/>
        </p:nvSpPr>
        <p:spPr>
          <a:xfrm>
            <a:off x="597749" y="1519300"/>
            <a:ext cx="3830815" cy="120029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dirty="0">
                <a:solidFill>
                  <a:srgbClr val="015965"/>
                </a:solidFill>
              </a:rPr>
              <a:t>{Insert Headshot of Volunteer in a </a:t>
            </a:r>
            <a:endParaRPr sz="2200" b="1" dirty="0">
              <a:solidFill>
                <a:srgbClr val="015965"/>
              </a:solidFill>
            </a:endParaRPr>
          </a:p>
          <a:p>
            <a:pPr marL="0" lvl="0" indent="0" algn="ctr" rtl="0">
              <a:spcBef>
                <a:spcPts val="0"/>
              </a:spcBef>
              <a:spcAft>
                <a:spcPts val="0"/>
              </a:spcAft>
              <a:buNone/>
            </a:pPr>
            <a:r>
              <a:rPr lang="en" sz="2200" b="1" dirty="0">
                <a:solidFill>
                  <a:srgbClr val="015965"/>
                </a:solidFill>
              </a:rPr>
              <a:t>professional setting}</a:t>
            </a:r>
            <a:endParaRPr sz="2200" b="1" dirty="0">
              <a:solidFill>
                <a:srgbClr val="01596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8"/>
          <p:cNvSpPr txBox="1"/>
          <p:nvPr/>
        </p:nvSpPr>
        <p:spPr>
          <a:xfrm>
            <a:off x="-7" y="0"/>
            <a:ext cx="9144000" cy="5143500"/>
          </a:xfrm>
          <a:prstGeom prst="rect">
            <a:avLst/>
          </a:prstGeom>
          <a:noFill/>
          <a:ln w="152400" cap="flat" cmpd="sng">
            <a:solidFill>
              <a:srgbClr val="015965"/>
            </a:solidFill>
            <a:prstDash val="solid"/>
            <a:round/>
            <a:headEnd type="none" w="sm" len="sm"/>
            <a:tailEnd type="none" w="sm" len="sm"/>
          </a:ln>
        </p:spPr>
        <p:txBody>
          <a:bodyPr spcFirstLastPara="1" wrap="square" lIns="72850" tIns="72850" rIns="72850" bIns="72850" anchor="t" anchorCtr="0">
            <a:noAutofit/>
          </a:bodyPr>
          <a:lstStyle/>
          <a:p>
            <a:pPr marL="0" lvl="0" indent="0" algn="l" rtl="0">
              <a:spcBef>
                <a:spcPts val="0"/>
              </a:spcBef>
              <a:spcAft>
                <a:spcPts val="0"/>
              </a:spcAft>
              <a:buNone/>
            </a:pPr>
            <a:endParaRPr sz="1100"/>
          </a:p>
        </p:txBody>
      </p:sp>
      <p:sp>
        <p:nvSpPr>
          <p:cNvPr id="127" name="Google Shape;127;p28"/>
          <p:cNvSpPr txBox="1"/>
          <p:nvPr/>
        </p:nvSpPr>
        <p:spPr>
          <a:xfrm>
            <a:off x="5643975" y="4654425"/>
            <a:ext cx="3259800" cy="378000"/>
          </a:xfrm>
          <a:prstGeom prst="rect">
            <a:avLst/>
          </a:prstGeom>
          <a:noFill/>
          <a:ln>
            <a:noFill/>
          </a:ln>
        </p:spPr>
        <p:txBody>
          <a:bodyPr spcFirstLastPara="1" wrap="square" lIns="72850" tIns="72850" rIns="72850" bIns="72850" anchor="t" anchorCtr="0">
            <a:noAutofit/>
          </a:bodyPr>
          <a:lstStyle/>
          <a:p>
            <a:pPr marL="0" lvl="0" indent="0" algn="r" rtl="0">
              <a:spcBef>
                <a:spcPts val="0"/>
              </a:spcBef>
              <a:spcAft>
                <a:spcPts val="0"/>
              </a:spcAft>
              <a:buNone/>
            </a:pPr>
            <a:r>
              <a:rPr lang="en" sz="1800" b="1">
                <a:solidFill>
                  <a:srgbClr val="015965"/>
                </a:solidFill>
                <a:latin typeface="Helvetica"/>
                <a:ea typeface="Helvetica"/>
                <a:cs typeface="Helvetica"/>
                <a:sym typeface="Helvetica"/>
              </a:rPr>
              <a:t>Automotive </a:t>
            </a:r>
            <a:r>
              <a:rPr lang="en" sz="1800">
                <a:solidFill>
                  <a:srgbClr val="999999"/>
                </a:solidFill>
                <a:latin typeface="Helvetica"/>
                <a:ea typeface="Helvetica"/>
                <a:cs typeface="Helvetica"/>
                <a:sym typeface="Helvetica"/>
              </a:rPr>
              <a:t>30% Club</a:t>
            </a:r>
            <a:endParaRPr sz="1800">
              <a:solidFill>
                <a:srgbClr val="999999"/>
              </a:solidFill>
              <a:latin typeface="Helvetica"/>
              <a:ea typeface="Helvetica"/>
              <a:cs typeface="Helvetica"/>
              <a:sym typeface="Helvetica"/>
            </a:endParaRPr>
          </a:p>
        </p:txBody>
      </p:sp>
      <p:sp>
        <p:nvSpPr>
          <p:cNvPr id="128" name="Google Shape;128;p28"/>
          <p:cNvSpPr txBox="1"/>
          <p:nvPr/>
        </p:nvSpPr>
        <p:spPr>
          <a:xfrm>
            <a:off x="189565" y="557643"/>
            <a:ext cx="8954428" cy="786339"/>
          </a:xfrm>
          <a:prstGeom prst="rect">
            <a:avLst/>
          </a:prstGeom>
          <a:noFill/>
          <a:ln>
            <a:noFill/>
          </a:ln>
        </p:spPr>
        <p:txBody>
          <a:bodyPr spcFirstLastPara="1" wrap="square" lIns="91425" tIns="91425" rIns="91425" bIns="91425" anchor="t" anchorCtr="0">
            <a:spAutoFit/>
          </a:bodyPr>
          <a:lstStyle/>
          <a:p>
            <a:pPr algn="ctr">
              <a:lnSpc>
                <a:spcPct val="115000"/>
              </a:lnSpc>
            </a:pPr>
            <a:r>
              <a:rPr lang="en-GB" sz="2000" b="1" dirty="0">
                <a:solidFill>
                  <a:srgbClr val="015965"/>
                </a:solidFill>
                <a:latin typeface="+mn-lt"/>
                <a:ea typeface="Helvetica Neue"/>
                <a:cs typeface="Helvetica Neue"/>
                <a:sym typeface="Helvetica Neue"/>
              </a:rPr>
              <a:t>{Insert your company logo here}</a:t>
            </a:r>
            <a:endParaRPr lang="en-GB" sz="2000" dirty="0">
              <a:latin typeface="+mn-lt"/>
            </a:endParaRPr>
          </a:p>
          <a:p>
            <a:pPr marL="0" lvl="0" indent="0" algn="ctr" rtl="0">
              <a:lnSpc>
                <a:spcPct val="115000"/>
              </a:lnSpc>
              <a:spcBef>
                <a:spcPts val="0"/>
              </a:spcBef>
              <a:spcAft>
                <a:spcPts val="0"/>
              </a:spcAft>
              <a:buNone/>
            </a:pPr>
            <a:endParaRPr dirty="0"/>
          </a:p>
        </p:txBody>
      </p:sp>
      <p:sp>
        <p:nvSpPr>
          <p:cNvPr id="129" name="Google Shape;129;p28"/>
          <p:cNvSpPr txBox="1"/>
          <p:nvPr/>
        </p:nvSpPr>
        <p:spPr>
          <a:xfrm>
            <a:off x="4484325" y="1519300"/>
            <a:ext cx="3989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200" b="1">
              <a:solidFill>
                <a:srgbClr val="015965"/>
              </a:solidFill>
            </a:endParaRPr>
          </a:p>
        </p:txBody>
      </p:sp>
      <p:sp>
        <p:nvSpPr>
          <p:cNvPr id="130" name="Google Shape;130;p28"/>
          <p:cNvSpPr txBox="1"/>
          <p:nvPr/>
        </p:nvSpPr>
        <p:spPr>
          <a:xfrm>
            <a:off x="1076400" y="1519300"/>
            <a:ext cx="7397700" cy="32316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200" b="1" dirty="0">
              <a:solidFill>
                <a:srgbClr val="015965"/>
              </a:solidFill>
            </a:endParaRPr>
          </a:p>
          <a:p>
            <a:pPr marL="0" lvl="0" indent="0" algn="ctr" rtl="0">
              <a:spcBef>
                <a:spcPts val="0"/>
              </a:spcBef>
              <a:spcAft>
                <a:spcPts val="0"/>
              </a:spcAft>
              <a:buNone/>
            </a:pPr>
            <a:endParaRPr sz="2200" b="1" dirty="0">
              <a:solidFill>
                <a:srgbClr val="015965"/>
              </a:solidFill>
            </a:endParaRPr>
          </a:p>
          <a:p>
            <a:pPr marL="0" lvl="0" indent="0" algn="ctr" rtl="0">
              <a:spcBef>
                <a:spcPts val="0"/>
              </a:spcBef>
              <a:spcAft>
                <a:spcPts val="0"/>
              </a:spcAft>
              <a:buNone/>
            </a:pPr>
            <a:r>
              <a:rPr lang="en" sz="2200" dirty="0">
                <a:solidFill>
                  <a:srgbClr val="015965"/>
                </a:solidFill>
              </a:rPr>
              <a:t>This slide can be used to list some key facts </a:t>
            </a:r>
          </a:p>
          <a:p>
            <a:pPr marL="0" lvl="0" indent="0" algn="ctr" rtl="0">
              <a:spcBef>
                <a:spcPts val="0"/>
              </a:spcBef>
              <a:spcAft>
                <a:spcPts val="0"/>
              </a:spcAft>
              <a:buNone/>
            </a:pPr>
            <a:r>
              <a:rPr lang="en" sz="2200" dirty="0">
                <a:solidFill>
                  <a:srgbClr val="015965"/>
                </a:solidFill>
              </a:rPr>
              <a:t>about your business. </a:t>
            </a:r>
            <a:r>
              <a:rPr lang="en-GB" sz="2200" dirty="0">
                <a:solidFill>
                  <a:srgbClr val="015965"/>
                </a:solidFill>
              </a:rPr>
              <a:t>Y</a:t>
            </a:r>
            <a:r>
              <a:rPr lang="en" sz="2200" dirty="0" err="1">
                <a:solidFill>
                  <a:srgbClr val="015965"/>
                </a:solidFill>
              </a:rPr>
              <a:t>ou</a:t>
            </a:r>
            <a:r>
              <a:rPr lang="en" sz="2200" dirty="0">
                <a:solidFill>
                  <a:srgbClr val="015965"/>
                </a:solidFill>
              </a:rPr>
              <a:t> may wish to also show a short p</a:t>
            </a:r>
            <a:r>
              <a:rPr lang="en-GB" sz="2200" dirty="0" err="1">
                <a:solidFill>
                  <a:srgbClr val="015965"/>
                </a:solidFill>
              </a:rPr>
              <a:t>ro</a:t>
            </a:r>
            <a:r>
              <a:rPr lang="en" sz="2200" dirty="0">
                <a:solidFill>
                  <a:srgbClr val="015965"/>
                </a:solidFill>
              </a:rPr>
              <a:t>motional video (no more than 2 minutes) </a:t>
            </a:r>
            <a:endParaRPr sz="2200" dirty="0">
              <a:solidFill>
                <a:srgbClr val="015965"/>
              </a:solidFill>
            </a:endParaRPr>
          </a:p>
          <a:p>
            <a:pPr marL="0" lvl="0" indent="0" algn="ctr" rtl="0">
              <a:spcBef>
                <a:spcPts val="0"/>
              </a:spcBef>
              <a:spcAft>
                <a:spcPts val="0"/>
              </a:spcAft>
              <a:buNone/>
            </a:pPr>
            <a:endParaRPr sz="2200" b="1" dirty="0">
              <a:solidFill>
                <a:srgbClr val="015965"/>
              </a:solidFill>
            </a:endParaRPr>
          </a:p>
          <a:p>
            <a:pPr marL="0" lvl="0" indent="0" algn="ctr" rtl="0">
              <a:spcBef>
                <a:spcPts val="0"/>
              </a:spcBef>
              <a:spcAft>
                <a:spcPts val="0"/>
              </a:spcAft>
              <a:buNone/>
            </a:pPr>
            <a:endParaRPr sz="2200" b="1" dirty="0">
              <a:solidFill>
                <a:srgbClr val="015965"/>
              </a:solidFill>
            </a:endParaRPr>
          </a:p>
          <a:p>
            <a:pPr marL="0" lvl="0" indent="0" algn="ctr" rtl="0">
              <a:spcBef>
                <a:spcPts val="0"/>
              </a:spcBef>
              <a:spcAft>
                <a:spcPts val="0"/>
              </a:spcAft>
              <a:buNone/>
            </a:pPr>
            <a:endParaRPr sz="2200" b="1" dirty="0">
              <a:solidFill>
                <a:srgbClr val="015965"/>
              </a:solidFill>
            </a:endParaRPr>
          </a:p>
          <a:p>
            <a:pPr marL="0" lvl="0" indent="0" algn="ctr" rtl="0">
              <a:spcBef>
                <a:spcPts val="0"/>
              </a:spcBef>
              <a:spcAft>
                <a:spcPts val="0"/>
              </a:spcAft>
              <a:buNone/>
            </a:pPr>
            <a:endParaRPr sz="2200" b="1" dirty="0">
              <a:solidFill>
                <a:srgbClr val="01596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30"/>
          <p:cNvSpPr txBox="1"/>
          <p:nvPr/>
        </p:nvSpPr>
        <p:spPr>
          <a:xfrm>
            <a:off x="311700" y="445025"/>
            <a:ext cx="8520600" cy="572700"/>
          </a:xfrm>
          <a:prstGeom prst="rect">
            <a:avLst/>
          </a:prstGeom>
          <a:noFill/>
          <a:ln>
            <a:noFill/>
          </a:ln>
        </p:spPr>
        <p:txBody>
          <a:bodyPr spcFirstLastPara="1" wrap="square" lIns="72850" tIns="72850" rIns="72850" bIns="72850" anchor="ctr" anchorCtr="0">
            <a:normAutofit lnSpcReduction="10000"/>
          </a:bodyPr>
          <a:lstStyle/>
          <a:p>
            <a:pPr marL="0" lvl="0" indent="0">
              <a:spcAft>
                <a:spcPts val="600"/>
              </a:spcAft>
              <a:buClr>
                <a:schemeClr val="dk1"/>
              </a:buClr>
              <a:buSzPts val="2200"/>
            </a:pPr>
            <a:r>
              <a:rPr lang="en" sz="2400" b="1" dirty="0">
                <a:solidFill>
                  <a:srgbClr val="015965"/>
                </a:solidFill>
                <a:latin typeface="Helvetica Neue"/>
                <a:ea typeface="Helvetica Neue"/>
                <a:cs typeface="Helvetica Neue"/>
                <a:sym typeface="Helvetica Neue"/>
              </a:rPr>
              <a:t>Automotive 30% Club</a:t>
            </a:r>
            <a:endParaRPr lang="en-US" sz="2200" b="0" i="0" u="none" strike="noStrike" cap="none" dirty="0">
              <a:solidFill>
                <a:schemeClr val="dk1"/>
              </a:solidFill>
            </a:endParaRPr>
          </a:p>
        </p:txBody>
      </p:sp>
      <p:pic>
        <p:nvPicPr>
          <p:cNvPr id="1028" name="Picture 4">
            <a:extLst>
              <a:ext uri="{FF2B5EF4-FFF2-40B4-BE49-F238E27FC236}">
                <a16:creationId xmlns:a16="http://schemas.microsoft.com/office/drawing/2014/main" id="{DE5402C3-619F-F0DB-31D5-1A1D28172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493" b="-3"/>
          <a:stretch/>
        </p:blipFill>
        <p:spPr bwMode="auto">
          <a:xfrm>
            <a:off x="311700" y="1208225"/>
            <a:ext cx="4069800" cy="3264408"/>
          </a:xfrm>
          <a:prstGeom prst="rect">
            <a:avLst/>
          </a:prstGeom>
          <a:solidFill>
            <a:srgbClr val="FFFFFF"/>
          </a:solidFill>
          <a:ln>
            <a:noFill/>
          </a:ln>
        </p:spPr>
      </p:pic>
      <p:sp>
        <p:nvSpPr>
          <p:cNvPr id="142" name="Google Shape;142;p30"/>
          <p:cNvSpPr txBox="1"/>
          <p:nvPr/>
        </p:nvSpPr>
        <p:spPr>
          <a:xfrm>
            <a:off x="4762500" y="1208225"/>
            <a:ext cx="4069800" cy="3264408"/>
          </a:xfrm>
          <a:prstGeom prst="rect">
            <a:avLst/>
          </a:prstGeom>
          <a:noFill/>
          <a:ln>
            <a:noFill/>
          </a:ln>
        </p:spPr>
        <p:txBody>
          <a:bodyPr spcFirstLastPara="1" lIns="91425" tIns="91425" rIns="91425" bIns="91425" anchor="t" anchorCtr="0">
            <a:noAutofit/>
          </a:bodyPr>
          <a:lstStyle/>
          <a:p>
            <a:pPr marL="0" lvl="0" indent="0">
              <a:spcAft>
                <a:spcPts val="600"/>
              </a:spcAft>
              <a:buSzPts val="1100"/>
              <a:buFont typeface="Arial"/>
              <a:buNone/>
            </a:pPr>
            <a:r>
              <a:rPr lang="en-US" sz="1600" dirty="0">
                <a:solidFill>
                  <a:schemeClr val="bg2"/>
                </a:solidFill>
              </a:rPr>
              <a:t>The Automotive 30% Club was</a:t>
            </a:r>
            <a:r>
              <a:rPr lang="en-US" sz="1600" b="0" i="0" u="none" strike="noStrike" cap="none" dirty="0">
                <a:solidFill>
                  <a:schemeClr val="bg2"/>
                </a:solidFill>
              </a:rPr>
              <a:t> founded in 2016 by Julia Muir, with the purpose of making the automotive a great place for women to work and filling 30% of leadership positions with women by 2030. </a:t>
            </a:r>
          </a:p>
          <a:p>
            <a:pPr marL="0" lvl="0" indent="0">
              <a:spcAft>
                <a:spcPts val="600"/>
              </a:spcAft>
              <a:buSzPts val="1100"/>
              <a:buFont typeface="Arial"/>
              <a:buNone/>
            </a:pPr>
            <a:endParaRPr lang="en-US" sz="1600" b="0" i="0" u="none" strike="noStrike" cap="none" dirty="0">
              <a:solidFill>
                <a:schemeClr val="bg2"/>
              </a:solidFill>
            </a:endParaRPr>
          </a:p>
          <a:p>
            <a:pPr marL="0" lvl="0" indent="0">
              <a:spcAft>
                <a:spcPts val="600"/>
              </a:spcAft>
              <a:buSzPts val="1100"/>
              <a:buFont typeface="Arial"/>
              <a:buNone/>
            </a:pPr>
            <a:r>
              <a:rPr lang="en-US" sz="1600" b="0" i="0" u="none" strike="noStrike" cap="none" dirty="0">
                <a:solidFill>
                  <a:schemeClr val="bg2"/>
                </a:solidFill>
              </a:rPr>
              <a:t>An important part of this strategy is to enable girls in schools to meet women in the automotive industry, because “if they can see it, they can be it”. </a:t>
            </a:r>
          </a:p>
          <a:p>
            <a:pPr marL="0" lvl="0" indent="0">
              <a:spcAft>
                <a:spcPts val="600"/>
              </a:spcAft>
              <a:buSzPts val="1100"/>
              <a:buFont typeface="Arial"/>
              <a:buNone/>
            </a:pPr>
            <a:endParaRPr lang="en-US" sz="1600" b="0" i="0" u="none" strike="noStrike" cap="none" dirty="0">
              <a:solidFill>
                <a:schemeClr val="bg2"/>
              </a:solidFill>
            </a:endParaRPr>
          </a:p>
          <a:p>
            <a:pPr marL="0" lvl="0" indent="0">
              <a:spcAft>
                <a:spcPts val="600"/>
              </a:spcAft>
              <a:buSzPts val="1100"/>
              <a:buFont typeface="Arial"/>
              <a:buNone/>
            </a:pPr>
            <a:r>
              <a:rPr lang="en-US" sz="1600" dirty="0">
                <a:solidFill>
                  <a:schemeClr val="bg2"/>
                </a:solidFill>
              </a:rPr>
              <a:t>We now have 71 companies in the Club. </a:t>
            </a:r>
            <a:endParaRPr lang="en-US" sz="1600" b="0" i="0" u="none" strike="noStrike" cap="none" dirty="0">
              <a:solidFill>
                <a:schemeClr val="bg2"/>
              </a:solidFill>
            </a:endParaRPr>
          </a:p>
        </p:txBody>
      </p:sp>
      <p:sp>
        <p:nvSpPr>
          <p:cNvPr id="2" name="Google Shape;167;p34">
            <a:extLst>
              <a:ext uri="{FF2B5EF4-FFF2-40B4-BE49-F238E27FC236}">
                <a16:creationId xmlns:a16="http://schemas.microsoft.com/office/drawing/2014/main" id="{7988B32D-4F4E-54B5-3CDF-960788932F22}"/>
              </a:ext>
            </a:extLst>
          </p:cNvPr>
          <p:cNvSpPr txBox="1"/>
          <p:nvPr/>
        </p:nvSpPr>
        <p:spPr>
          <a:xfrm>
            <a:off x="0" y="12945"/>
            <a:ext cx="9144000" cy="5143500"/>
          </a:xfrm>
          <a:prstGeom prst="rect">
            <a:avLst/>
          </a:prstGeom>
          <a:noFill/>
          <a:ln w="152400" cap="flat" cmpd="sng">
            <a:solidFill>
              <a:srgbClr val="015965"/>
            </a:solidFill>
            <a:prstDash val="solid"/>
            <a:round/>
            <a:headEnd type="none" w="sm" len="sm"/>
            <a:tailEnd type="none" w="sm" len="sm"/>
          </a:ln>
        </p:spPr>
        <p:txBody>
          <a:bodyPr spcFirstLastPara="1" wrap="square" lIns="72850" tIns="72850" rIns="72850" bIns="72850" anchor="t" anchorCtr="0">
            <a:noAutofit/>
          </a:bodyPr>
          <a:lstStyle/>
          <a:p>
            <a:pPr marL="0" lvl="0" indent="0" algn="l" rtl="0">
              <a:spcBef>
                <a:spcPts val="0"/>
              </a:spcBef>
              <a:spcAft>
                <a:spcPts val="0"/>
              </a:spcAft>
              <a:buNone/>
            </a:pPr>
            <a:endParaRPr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2"/>
          <p:cNvSpPr txBox="1"/>
          <p:nvPr/>
        </p:nvSpPr>
        <p:spPr>
          <a:xfrm>
            <a:off x="-7" y="0"/>
            <a:ext cx="9144000" cy="5143500"/>
          </a:xfrm>
          <a:prstGeom prst="rect">
            <a:avLst/>
          </a:prstGeom>
          <a:noFill/>
          <a:ln w="152400" cap="flat" cmpd="sng">
            <a:solidFill>
              <a:srgbClr val="015965"/>
            </a:solidFill>
            <a:prstDash val="solid"/>
            <a:round/>
            <a:headEnd type="none" w="sm" len="sm"/>
            <a:tailEnd type="none" w="sm" len="sm"/>
          </a:ln>
        </p:spPr>
        <p:txBody>
          <a:bodyPr spcFirstLastPara="1" wrap="square" lIns="72850" tIns="72850" rIns="72850" bIns="72850" anchor="t" anchorCtr="0">
            <a:noAutofit/>
          </a:bodyPr>
          <a:lstStyle/>
          <a:p>
            <a:pPr marL="0" lvl="0" indent="0" algn="l" rtl="0">
              <a:spcBef>
                <a:spcPts val="0"/>
              </a:spcBef>
              <a:spcAft>
                <a:spcPts val="0"/>
              </a:spcAft>
              <a:buNone/>
            </a:pPr>
            <a:endParaRPr sz="1100"/>
          </a:p>
        </p:txBody>
      </p:sp>
      <p:sp>
        <p:nvSpPr>
          <p:cNvPr id="157" name="Google Shape;157;p32"/>
          <p:cNvSpPr txBox="1"/>
          <p:nvPr/>
        </p:nvSpPr>
        <p:spPr>
          <a:xfrm>
            <a:off x="1430449" y="624689"/>
            <a:ext cx="5929576" cy="39087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200" b="1" dirty="0">
              <a:solidFill>
                <a:srgbClr val="015965"/>
              </a:solidFill>
            </a:endParaRPr>
          </a:p>
          <a:p>
            <a:pPr marL="0" lvl="0" indent="0" algn="ctr" rtl="0">
              <a:spcBef>
                <a:spcPts val="0"/>
              </a:spcBef>
              <a:spcAft>
                <a:spcPts val="0"/>
              </a:spcAft>
              <a:buNone/>
            </a:pPr>
            <a:r>
              <a:rPr lang="en" sz="2200" dirty="0">
                <a:solidFill>
                  <a:srgbClr val="015965"/>
                </a:solidFill>
              </a:rPr>
              <a:t>{Insert here a photograph of the volunteer -  as a teenager if visiting a secondary school, and younger if a primary school.}</a:t>
            </a:r>
          </a:p>
          <a:p>
            <a:pPr marL="0" lvl="0" indent="0" algn="ctr" rtl="0">
              <a:spcBef>
                <a:spcPts val="0"/>
              </a:spcBef>
              <a:spcAft>
                <a:spcPts val="0"/>
              </a:spcAft>
              <a:buNone/>
            </a:pPr>
            <a:endParaRPr lang="en" sz="2200" dirty="0">
              <a:solidFill>
                <a:srgbClr val="015965"/>
              </a:solidFill>
            </a:endParaRPr>
          </a:p>
          <a:p>
            <a:pPr marL="0" lvl="0" indent="0" algn="ctr" rtl="0">
              <a:spcBef>
                <a:spcPts val="0"/>
              </a:spcBef>
              <a:spcAft>
                <a:spcPts val="0"/>
              </a:spcAft>
              <a:buNone/>
            </a:pPr>
            <a:r>
              <a:rPr lang="en" sz="2200" dirty="0">
                <a:solidFill>
                  <a:srgbClr val="015965"/>
                </a:solidFill>
              </a:rPr>
              <a:t>Remember to reveal that “this girl is me” before you talk about what you do in your job now. Then include this year’s theme               “I would thank this girl (my younger self) for doing XXX, because that has made me the successful woman I am today”. </a:t>
            </a:r>
            <a:endParaRPr sz="2200" dirty="0">
              <a:solidFill>
                <a:srgbClr val="01596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4"/>
          <p:cNvSpPr txBox="1"/>
          <p:nvPr/>
        </p:nvSpPr>
        <p:spPr>
          <a:xfrm>
            <a:off x="-7" y="0"/>
            <a:ext cx="9144000" cy="5143500"/>
          </a:xfrm>
          <a:prstGeom prst="rect">
            <a:avLst/>
          </a:prstGeom>
          <a:noFill/>
          <a:ln w="152400" cap="flat" cmpd="sng">
            <a:solidFill>
              <a:srgbClr val="015965"/>
            </a:solidFill>
            <a:prstDash val="solid"/>
            <a:round/>
            <a:headEnd type="none" w="sm" len="sm"/>
            <a:tailEnd type="none" w="sm" len="sm"/>
          </a:ln>
        </p:spPr>
        <p:txBody>
          <a:bodyPr spcFirstLastPara="1" wrap="square" lIns="72850" tIns="72850" rIns="72850" bIns="72850" anchor="t" anchorCtr="0">
            <a:noAutofit/>
          </a:bodyPr>
          <a:lstStyle/>
          <a:p>
            <a:pPr marL="0" lvl="0" indent="0" algn="l" rtl="0">
              <a:spcBef>
                <a:spcPts val="0"/>
              </a:spcBef>
              <a:spcAft>
                <a:spcPts val="0"/>
              </a:spcAft>
              <a:buNone/>
            </a:pPr>
            <a:endParaRPr sz="1100"/>
          </a:p>
        </p:txBody>
      </p:sp>
      <p:sp>
        <p:nvSpPr>
          <p:cNvPr id="168" name="Google Shape;168;p34"/>
          <p:cNvSpPr txBox="1">
            <a:spLocks noGrp="1"/>
          </p:cNvSpPr>
          <p:nvPr>
            <p:ph type="subTitle" idx="1"/>
          </p:nvPr>
        </p:nvSpPr>
        <p:spPr>
          <a:xfrm>
            <a:off x="63374" y="564776"/>
            <a:ext cx="8990091" cy="1222574"/>
          </a:xfrm>
          <a:prstGeom prst="rect">
            <a:avLst/>
          </a:prstGeom>
        </p:spPr>
        <p:txBody>
          <a:bodyPr spcFirstLastPara="1" wrap="square" lIns="72850" tIns="72850" rIns="72850" bIns="72850" anchor="t" anchorCtr="0">
            <a:noAutofit/>
          </a:bodyPr>
          <a:lstStyle/>
          <a:p>
            <a:pPr marL="101600" lvl="0" indent="0" rtl="0">
              <a:spcBef>
                <a:spcPts val="0"/>
              </a:spcBef>
              <a:spcAft>
                <a:spcPts val="0"/>
              </a:spcAft>
              <a:buSzPts val="2000"/>
            </a:pPr>
            <a:endParaRPr lang="en" sz="2000" dirty="0"/>
          </a:p>
          <a:p>
            <a:pPr marL="457200" lvl="0" indent="-355600" rtl="0">
              <a:spcBef>
                <a:spcPts val="0"/>
              </a:spcBef>
              <a:spcAft>
                <a:spcPts val="0"/>
              </a:spcAft>
              <a:buSzPts val="2000"/>
              <a:buAutoNum type="arabicPeriod"/>
            </a:pPr>
            <a:endParaRPr lang="en" sz="2000" dirty="0"/>
          </a:p>
          <a:p>
            <a:pPr marL="101600" lvl="0" indent="0" rtl="0">
              <a:spcBef>
                <a:spcPts val="0"/>
              </a:spcBef>
              <a:spcAft>
                <a:spcPts val="0"/>
              </a:spcAft>
              <a:buSzPts val="2000"/>
            </a:pPr>
            <a:r>
              <a:rPr lang="en-GB" sz="4000" dirty="0"/>
              <a:t>W</a:t>
            </a:r>
            <a:r>
              <a:rPr lang="en" sz="4000" dirty="0"/>
              <a:t>hat do you think </a:t>
            </a:r>
            <a:r>
              <a:rPr lang="en" sz="4000" i="1" dirty="0"/>
              <a:t>your </a:t>
            </a:r>
            <a:r>
              <a:rPr lang="en" sz="4000" dirty="0"/>
              <a:t>future </a:t>
            </a:r>
          </a:p>
          <a:p>
            <a:pPr marL="101600" lvl="0" indent="0" rtl="0">
              <a:spcBef>
                <a:spcPts val="0"/>
              </a:spcBef>
              <a:spcAft>
                <a:spcPts val="0"/>
              </a:spcAft>
              <a:buSzPts val="2000"/>
            </a:pPr>
            <a:r>
              <a:rPr lang="en" sz="4000" dirty="0"/>
              <a:t>self would thank </a:t>
            </a:r>
            <a:r>
              <a:rPr lang="en" sz="4000" i="1" dirty="0"/>
              <a:t>you </a:t>
            </a:r>
            <a:r>
              <a:rPr lang="en" sz="4000" dirty="0"/>
              <a:t>for doing?</a:t>
            </a:r>
          </a:p>
          <a:p>
            <a:pPr marL="101600" lvl="0" indent="0" rtl="0">
              <a:spcBef>
                <a:spcPts val="0"/>
              </a:spcBef>
              <a:spcAft>
                <a:spcPts val="0"/>
              </a:spcAft>
              <a:buSzPts val="2000"/>
            </a:pPr>
            <a:endParaRPr lang="en" sz="4000" dirty="0"/>
          </a:p>
          <a:p>
            <a:pPr lvl="0" indent="0" rtl="0">
              <a:spcBef>
                <a:spcPts val="0"/>
              </a:spcBef>
              <a:spcAft>
                <a:spcPts val="0"/>
              </a:spcAft>
            </a:pPr>
            <a:endParaRPr sz="4000" dirty="0"/>
          </a:p>
          <a:p>
            <a:pPr lvl="0" indent="0" rtl="0">
              <a:spcBef>
                <a:spcPts val="0"/>
              </a:spcBef>
              <a:spcAft>
                <a:spcPts val="0"/>
              </a:spcAft>
            </a:pPr>
            <a:endParaRPr sz="2000" dirty="0"/>
          </a:p>
        </p:txBody>
      </p:sp>
      <p:sp>
        <p:nvSpPr>
          <p:cNvPr id="169" name="Google Shape;169;p34"/>
          <p:cNvSpPr txBox="1"/>
          <p:nvPr/>
        </p:nvSpPr>
        <p:spPr>
          <a:xfrm>
            <a:off x="5643975" y="4654425"/>
            <a:ext cx="3259800" cy="378000"/>
          </a:xfrm>
          <a:prstGeom prst="rect">
            <a:avLst/>
          </a:prstGeom>
          <a:noFill/>
          <a:ln>
            <a:noFill/>
          </a:ln>
        </p:spPr>
        <p:txBody>
          <a:bodyPr spcFirstLastPara="1" wrap="square" lIns="72850" tIns="72850" rIns="72850" bIns="72850" anchor="t" anchorCtr="0">
            <a:noAutofit/>
          </a:bodyPr>
          <a:lstStyle/>
          <a:p>
            <a:pPr marL="0" lvl="0" indent="0" algn="r" rtl="0">
              <a:spcBef>
                <a:spcPts val="0"/>
              </a:spcBef>
              <a:spcAft>
                <a:spcPts val="0"/>
              </a:spcAft>
              <a:buNone/>
            </a:pPr>
            <a:r>
              <a:rPr lang="en" sz="1800" b="1">
                <a:solidFill>
                  <a:srgbClr val="015965"/>
                </a:solidFill>
                <a:latin typeface="Helvetica"/>
                <a:ea typeface="Helvetica"/>
                <a:cs typeface="Helvetica"/>
                <a:sym typeface="Helvetica"/>
              </a:rPr>
              <a:t>Automotive </a:t>
            </a:r>
            <a:r>
              <a:rPr lang="en" sz="1800">
                <a:solidFill>
                  <a:srgbClr val="999999"/>
                </a:solidFill>
                <a:latin typeface="Helvetica"/>
                <a:ea typeface="Helvetica"/>
                <a:cs typeface="Helvetica"/>
                <a:sym typeface="Helvetica"/>
              </a:rPr>
              <a:t>30% Club</a:t>
            </a:r>
            <a:endParaRPr sz="1800">
              <a:solidFill>
                <a:srgbClr val="999999"/>
              </a:solidFill>
              <a:latin typeface="Helvetica"/>
              <a:ea typeface="Helvetica"/>
              <a:cs typeface="Helvetica"/>
              <a:sym typeface="Helvetic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xEl>
                                              <p:pRg st="2" end="2"/>
                                            </p:txEl>
                                          </p:spTgt>
                                        </p:tgtEl>
                                        <p:attrNameLst>
                                          <p:attrName>style.visibility</p:attrName>
                                        </p:attrNameLst>
                                      </p:cBhvr>
                                      <p:to>
                                        <p:strVal val="visible"/>
                                      </p:to>
                                    </p:set>
                                    <p:animEffect transition="in" filter="fade">
                                      <p:cBhvr>
                                        <p:cTn id="7" dur="1000"/>
                                        <p:tgtEl>
                                          <p:spTgt spid="16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xEl>
                                              <p:pRg st="3" end="3"/>
                                            </p:txEl>
                                          </p:spTgt>
                                        </p:tgtEl>
                                        <p:attrNameLst>
                                          <p:attrName>style.visibility</p:attrName>
                                        </p:attrNameLst>
                                      </p:cBhvr>
                                      <p:to>
                                        <p:strVal val="visible"/>
                                      </p:to>
                                    </p:set>
                                    <p:animEffect transition="in" filter="fade">
                                      <p:cBhvr>
                                        <p:cTn id="12" dur="1000"/>
                                        <p:tgtEl>
                                          <p:spTgt spid="1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2" name="TextBox 1">
            <a:extLst>
              <a:ext uri="{FF2B5EF4-FFF2-40B4-BE49-F238E27FC236}">
                <a16:creationId xmlns:a16="http://schemas.microsoft.com/office/drawing/2014/main" id="{700C7FB9-8F36-836B-6C46-46BC102664B9}"/>
              </a:ext>
            </a:extLst>
          </p:cNvPr>
          <p:cNvSpPr txBox="1"/>
          <p:nvPr/>
        </p:nvSpPr>
        <p:spPr>
          <a:xfrm>
            <a:off x="1561171" y="1427357"/>
            <a:ext cx="6677573" cy="3139321"/>
          </a:xfrm>
          <a:prstGeom prst="rect">
            <a:avLst/>
          </a:prstGeom>
          <a:noFill/>
        </p:spPr>
        <p:txBody>
          <a:bodyPr wrap="square" rtlCol="0">
            <a:spAutoFit/>
          </a:bodyPr>
          <a:lstStyle/>
          <a:p>
            <a:r>
              <a:rPr lang="en" sz="2200" dirty="0">
                <a:solidFill>
                  <a:srgbClr val="015965"/>
                </a:solidFill>
              </a:rPr>
              <a:t>{Embed a film or insert and talk through information about early careers opportunities in your company here. </a:t>
            </a:r>
          </a:p>
          <a:p>
            <a:r>
              <a:rPr lang="en" sz="2200" dirty="0">
                <a:solidFill>
                  <a:srgbClr val="015965"/>
                </a:solidFill>
              </a:rPr>
              <a:t>IT IS VERY IMPACTFUL TO SHOW A PROP THAT IS RELEVANT TO YOUR ROLE / THE BUSINESS </a:t>
            </a:r>
            <a:r>
              <a:rPr lang="en" sz="2200" dirty="0" err="1">
                <a:solidFill>
                  <a:srgbClr val="015965"/>
                </a:solidFill>
              </a:rPr>
              <a:t>e.g</a:t>
            </a:r>
            <a:r>
              <a:rPr lang="en" sz="2200" dirty="0">
                <a:solidFill>
                  <a:srgbClr val="015965"/>
                </a:solidFill>
              </a:rPr>
              <a:t> a tool, part of a car, PPE, an award / trophy}</a:t>
            </a:r>
          </a:p>
          <a:p>
            <a:endParaRPr lang="en" sz="2200" dirty="0">
              <a:solidFill>
                <a:srgbClr val="015965"/>
              </a:solidFill>
            </a:endParaRPr>
          </a:p>
          <a:p>
            <a:r>
              <a:rPr lang="en" sz="2200" dirty="0">
                <a:solidFill>
                  <a:srgbClr val="015965"/>
                </a:solidFill>
              </a:rPr>
              <a:t>Make sure you cover the answers to the questions about your company that are in the following quiz</a:t>
            </a:r>
            <a:endParaRPr lang="en-US" sz="2200" dirty="0">
              <a:solidFill>
                <a:schemeClr val="bg2"/>
              </a:solidFill>
            </a:endParaRPr>
          </a:p>
        </p:txBody>
      </p:sp>
      <p:sp>
        <p:nvSpPr>
          <p:cNvPr id="3" name="Google Shape;167;p34">
            <a:extLst>
              <a:ext uri="{FF2B5EF4-FFF2-40B4-BE49-F238E27FC236}">
                <a16:creationId xmlns:a16="http://schemas.microsoft.com/office/drawing/2014/main" id="{EA6159D9-C2F6-C8E1-C143-8D3AD5CF496E}"/>
              </a:ext>
            </a:extLst>
          </p:cNvPr>
          <p:cNvSpPr txBox="1"/>
          <p:nvPr/>
        </p:nvSpPr>
        <p:spPr>
          <a:xfrm>
            <a:off x="0" y="86713"/>
            <a:ext cx="9144000" cy="5143500"/>
          </a:xfrm>
          <a:prstGeom prst="rect">
            <a:avLst/>
          </a:prstGeom>
          <a:noFill/>
          <a:ln w="152400" cap="flat" cmpd="sng">
            <a:solidFill>
              <a:srgbClr val="015965"/>
            </a:solidFill>
            <a:prstDash val="solid"/>
            <a:round/>
            <a:headEnd type="none" w="sm" len="sm"/>
            <a:tailEnd type="none" w="sm" len="sm"/>
          </a:ln>
        </p:spPr>
        <p:txBody>
          <a:bodyPr spcFirstLastPara="1" wrap="square" lIns="72850" tIns="72850" rIns="72850" bIns="72850" anchor="t" anchorCtr="0">
            <a:noAutofit/>
          </a:bodyPr>
          <a:lstStyle/>
          <a:p>
            <a:pPr marL="0" lvl="0" indent="0" algn="l" rtl="0">
              <a:spcBef>
                <a:spcPts val="0"/>
              </a:spcBef>
              <a:spcAft>
                <a:spcPts val="0"/>
              </a:spcAft>
              <a:buNone/>
            </a:pPr>
            <a:endParaRPr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4"/>
          <p:cNvSpPr txBox="1"/>
          <p:nvPr/>
        </p:nvSpPr>
        <p:spPr>
          <a:xfrm>
            <a:off x="0" y="0"/>
            <a:ext cx="9144000" cy="5143500"/>
          </a:xfrm>
          <a:prstGeom prst="rect">
            <a:avLst/>
          </a:prstGeom>
          <a:noFill/>
          <a:ln w="152400" cap="flat" cmpd="sng">
            <a:solidFill>
              <a:srgbClr val="015965"/>
            </a:solidFill>
            <a:prstDash val="solid"/>
            <a:round/>
            <a:headEnd type="none" w="sm" len="sm"/>
            <a:tailEnd type="none" w="sm" len="sm"/>
          </a:ln>
        </p:spPr>
        <p:txBody>
          <a:bodyPr spcFirstLastPara="1" wrap="square" lIns="72850" tIns="72850" rIns="72850" bIns="72850" anchor="t" anchorCtr="0">
            <a:noAutofit/>
          </a:bodyPr>
          <a:lstStyle/>
          <a:p>
            <a:pPr marL="0" lvl="0" indent="0" algn="l" rtl="0">
              <a:spcBef>
                <a:spcPts val="0"/>
              </a:spcBef>
              <a:spcAft>
                <a:spcPts val="0"/>
              </a:spcAft>
              <a:buNone/>
            </a:pPr>
            <a:endParaRPr sz="1100"/>
          </a:p>
        </p:txBody>
      </p:sp>
      <p:sp>
        <p:nvSpPr>
          <p:cNvPr id="168" name="Google Shape;168;p34"/>
          <p:cNvSpPr txBox="1">
            <a:spLocks noGrp="1"/>
          </p:cNvSpPr>
          <p:nvPr>
            <p:ph type="subTitle" idx="1"/>
          </p:nvPr>
        </p:nvSpPr>
        <p:spPr>
          <a:xfrm>
            <a:off x="311700" y="564776"/>
            <a:ext cx="8520600" cy="1222574"/>
          </a:xfrm>
          <a:prstGeom prst="rect">
            <a:avLst/>
          </a:prstGeom>
        </p:spPr>
        <p:txBody>
          <a:bodyPr spcFirstLastPara="1" wrap="square" lIns="72850" tIns="72850" rIns="72850" bIns="72850" anchor="t" anchorCtr="0">
            <a:noAutofit/>
          </a:bodyPr>
          <a:lstStyle/>
          <a:p>
            <a:pPr marL="101600" lvl="0" indent="0" algn="l" rtl="0">
              <a:spcBef>
                <a:spcPts val="0"/>
              </a:spcBef>
              <a:spcAft>
                <a:spcPts val="0"/>
              </a:spcAft>
              <a:buSzPts val="2000"/>
            </a:pPr>
            <a:r>
              <a:rPr lang="en" sz="2000" dirty="0"/>
              <a:t>QUIZ</a:t>
            </a:r>
          </a:p>
          <a:p>
            <a:pPr marL="457200" lvl="0" indent="-355600" algn="l" rtl="0">
              <a:spcBef>
                <a:spcPts val="0"/>
              </a:spcBef>
              <a:spcAft>
                <a:spcPts val="0"/>
              </a:spcAft>
              <a:buSzPts val="2000"/>
              <a:buAutoNum type="arabicPeriod"/>
            </a:pPr>
            <a:endParaRPr lang="en" sz="2000" dirty="0"/>
          </a:p>
          <a:p>
            <a:pPr marL="457200" lvl="0" indent="-355600" algn="l" rtl="0">
              <a:spcBef>
                <a:spcPts val="0"/>
              </a:spcBef>
              <a:spcAft>
                <a:spcPts val="0"/>
              </a:spcAft>
              <a:buSzPts val="2000"/>
              <a:buAutoNum type="arabicPeriod"/>
            </a:pPr>
            <a:r>
              <a:rPr lang="en" sz="2000" dirty="0"/>
              <a:t>What is my job title?</a:t>
            </a:r>
          </a:p>
          <a:p>
            <a:pPr marL="457200" lvl="0" indent="-355600" algn="l" rtl="0">
              <a:spcBef>
                <a:spcPts val="0"/>
              </a:spcBef>
              <a:spcAft>
                <a:spcPts val="0"/>
              </a:spcAft>
              <a:buSzPts val="2000"/>
              <a:buAutoNum type="arabicPeriod"/>
            </a:pPr>
            <a:endParaRPr sz="2000" dirty="0"/>
          </a:p>
          <a:p>
            <a:pPr marL="457200" lvl="0" indent="-355600" algn="l" rtl="0">
              <a:spcBef>
                <a:spcPts val="0"/>
              </a:spcBef>
              <a:spcAft>
                <a:spcPts val="0"/>
              </a:spcAft>
              <a:buSzPts val="2000"/>
              <a:buAutoNum type="arabicPeriod"/>
            </a:pPr>
            <a:r>
              <a:rPr lang="en-GB" sz="2000" dirty="0"/>
              <a:t>W</a:t>
            </a:r>
            <a:r>
              <a:rPr lang="en" sz="2000" dirty="0" err="1"/>
              <a:t>hy</a:t>
            </a:r>
            <a:r>
              <a:rPr lang="en" sz="2000" dirty="0"/>
              <a:t> did I choose to work in the automotive sector? </a:t>
            </a:r>
          </a:p>
          <a:p>
            <a:pPr marL="457200" lvl="0" indent="-355600" algn="l" rtl="0">
              <a:spcBef>
                <a:spcPts val="0"/>
              </a:spcBef>
              <a:spcAft>
                <a:spcPts val="0"/>
              </a:spcAft>
              <a:buSzPts val="2000"/>
              <a:buAutoNum type="arabicPeriod"/>
            </a:pPr>
            <a:endParaRPr lang="en" sz="2000" dirty="0"/>
          </a:p>
          <a:p>
            <a:pPr marL="457200" lvl="0" indent="-355600" algn="l" rtl="0">
              <a:spcBef>
                <a:spcPts val="0"/>
              </a:spcBef>
              <a:spcAft>
                <a:spcPts val="0"/>
              </a:spcAft>
              <a:buSzPts val="2000"/>
              <a:buAutoNum type="arabicPeriod"/>
            </a:pPr>
            <a:r>
              <a:rPr lang="en" sz="2000" dirty="0"/>
              <a:t>What do I like best about my job?</a:t>
            </a:r>
            <a:endParaRPr sz="2000" dirty="0"/>
          </a:p>
          <a:p>
            <a:pPr marL="914400" lvl="0" indent="-457200" algn="l" rtl="0">
              <a:spcBef>
                <a:spcPts val="0"/>
              </a:spcBef>
              <a:spcAft>
                <a:spcPts val="0"/>
              </a:spcAft>
              <a:buFont typeface="+mj-lt"/>
              <a:buAutoNum type="arabicPeriod"/>
            </a:pPr>
            <a:endParaRPr sz="2000" dirty="0"/>
          </a:p>
          <a:p>
            <a:pPr marL="457200" lvl="0" indent="-355600" algn="l" rtl="0">
              <a:spcBef>
                <a:spcPts val="0"/>
              </a:spcBef>
              <a:spcAft>
                <a:spcPts val="0"/>
              </a:spcAft>
              <a:buSzPts val="2000"/>
              <a:buAutoNum type="arabicPeriod"/>
            </a:pPr>
            <a:r>
              <a:rPr lang="en-GB" sz="2000" dirty="0"/>
              <a:t>W</a:t>
            </a:r>
            <a:r>
              <a:rPr lang="en" sz="2000" dirty="0"/>
              <a:t>hat does my company do?</a:t>
            </a:r>
            <a:endParaRPr sz="2000" dirty="0"/>
          </a:p>
          <a:p>
            <a:pPr marL="914400" lvl="0" indent="-457200" algn="l" rtl="0">
              <a:spcBef>
                <a:spcPts val="0"/>
              </a:spcBef>
              <a:spcAft>
                <a:spcPts val="0"/>
              </a:spcAft>
              <a:buFont typeface="+mj-lt"/>
              <a:buAutoNum type="arabicPeriod"/>
            </a:pPr>
            <a:endParaRPr sz="2000" dirty="0"/>
          </a:p>
          <a:p>
            <a:pPr marL="457200" lvl="0" indent="-355600" algn="l" rtl="0">
              <a:spcBef>
                <a:spcPts val="0"/>
              </a:spcBef>
              <a:spcAft>
                <a:spcPts val="0"/>
              </a:spcAft>
              <a:buSzPts val="2000"/>
              <a:buAutoNum type="arabicPeriod"/>
            </a:pPr>
            <a:r>
              <a:rPr lang="en" sz="2000" dirty="0"/>
              <a:t>Name a job role available in our company for school leavers.</a:t>
            </a:r>
          </a:p>
          <a:p>
            <a:pPr marL="457200" lvl="0" indent="-355600" algn="l" rtl="0">
              <a:spcBef>
                <a:spcPts val="0"/>
              </a:spcBef>
              <a:spcAft>
                <a:spcPts val="0"/>
              </a:spcAft>
              <a:buSzPts val="2000"/>
              <a:buAutoNum type="arabicPeriod"/>
            </a:pPr>
            <a:endParaRPr lang="en" sz="2000" dirty="0"/>
          </a:p>
          <a:p>
            <a:pPr marL="457200" lvl="0" indent="-355600" algn="l" rtl="0">
              <a:spcBef>
                <a:spcPts val="0"/>
              </a:spcBef>
              <a:spcAft>
                <a:spcPts val="0"/>
              </a:spcAft>
              <a:buSzPts val="2000"/>
              <a:buAutoNum type="arabicPeriod"/>
            </a:pPr>
            <a:r>
              <a:rPr lang="en" sz="2000" dirty="0"/>
              <a:t>What would I thank my younger self for doing?</a:t>
            </a:r>
            <a:endParaRPr sz="2000" dirty="0"/>
          </a:p>
          <a:p>
            <a:pPr lvl="0" indent="0" algn="l" rtl="0">
              <a:spcBef>
                <a:spcPts val="0"/>
              </a:spcBef>
              <a:spcAft>
                <a:spcPts val="0"/>
              </a:spcAft>
            </a:pPr>
            <a:endParaRPr sz="2000" dirty="0"/>
          </a:p>
        </p:txBody>
      </p:sp>
      <p:sp>
        <p:nvSpPr>
          <p:cNvPr id="169" name="Google Shape;169;p34"/>
          <p:cNvSpPr txBox="1"/>
          <p:nvPr/>
        </p:nvSpPr>
        <p:spPr>
          <a:xfrm>
            <a:off x="5643975" y="4654425"/>
            <a:ext cx="3259800" cy="378000"/>
          </a:xfrm>
          <a:prstGeom prst="rect">
            <a:avLst/>
          </a:prstGeom>
          <a:noFill/>
          <a:ln>
            <a:noFill/>
          </a:ln>
        </p:spPr>
        <p:txBody>
          <a:bodyPr spcFirstLastPara="1" wrap="square" lIns="72850" tIns="72850" rIns="72850" bIns="72850" anchor="t" anchorCtr="0">
            <a:noAutofit/>
          </a:bodyPr>
          <a:lstStyle/>
          <a:p>
            <a:pPr marL="0" lvl="0" indent="0" algn="r" rtl="0">
              <a:spcBef>
                <a:spcPts val="0"/>
              </a:spcBef>
              <a:spcAft>
                <a:spcPts val="0"/>
              </a:spcAft>
              <a:buNone/>
            </a:pPr>
            <a:r>
              <a:rPr lang="en" sz="1800" b="1">
                <a:solidFill>
                  <a:srgbClr val="015965"/>
                </a:solidFill>
                <a:latin typeface="Helvetica"/>
                <a:ea typeface="Helvetica"/>
                <a:cs typeface="Helvetica"/>
                <a:sym typeface="Helvetica"/>
              </a:rPr>
              <a:t>Automotive </a:t>
            </a:r>
            <a:r>
              <a:rPr lang="en" sz="1800">
                <a:solidFill>
                  <a:srgbClr val="999999"/>
                </a:solidFill>
                <a:latin typeface="Helvetica"/>
                <a:ea typeface="Helvetica"/>
                <a:cs typeface="Helvetica"/>
                <a:sym typeface="Helvetica"/>
              </a:rPr>
              <a:t>30% Club</a:t>
            </a:r>
            <a:endParaRPr sz="1800">
              <a:solidFill>
                <a:srgbClr val="999999"/>
              </a:solidFill>
              <a:latin typeface="Helvetica"/>
              <a:ea typeface="Helvetica"/>
              <a:cs typeface="Helvetica"/>
              <a:sym typeface="Helvetica"/>
            </a:endParaRPr>
          </a:p>
        </p:txBody>
      </p:sp>
    </p:spTree>
    <p:extLst>
      <p:ext uri="{BB962C8B-B14F-4D97-AF65-F5344CB8AC3E}">
        <p14:creationId xmlns:p14="http://schemas.microsoft.com/office/powerpoint/2010/main" val="417982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animEffect transition="in" filter="fade">
                                      <p:cBhvr>
                                        <p:cTn id="7" dur="1000"/>
                                        <p:tgtEl>
                                          <p:spTgt spid="1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xEl>
                                              <p:pRg st="2" end="2"/>
                                            </p:txEl>
                                          </p:spTgt>
                                        </p:tgtEl>
                                        <p:attrNameLst>
                                          <p:attrName>style.visibility</p:attrName>
                                        </p:attrNameLst>
                                      </p:cBhvr>
                                      <p:to>
                                        <p:strVal val="visible"/>
                                      </p:to>
                                    </p:set>
                                    <p:animEffect transition="in" filter="fade">
                                      <p:cBhvr>
                                        <p:cTn id="12" dur="1000"/>
                                        <p:tgtEl>
                                          <p:spTgt spid="16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8">
                                            <p:txEl>
                                              <p:pRg st="4" end="4"/>
                                            </p:txEl>
                                          </p:spTgt>
                                        </p:tgtEl>
                                        <p:attrNameLst>
                                          <p:attrName>style.visibility</p:attrName>
                                        </p:attrNameLst>
                                      </p:cBhvr>
                                      <p:to>
                                        <p:strVal val="visible"/>
                                      </p:to>
                                    </p:set>
                                    <p:animEffect transition="in" filter="fade">
                                      <p:cBhvr>
                                        <p:cTn id="17" dur="1000"/>
                                        <p:tgtEl>
                                          <p:spTgt spid="16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8">
                                            <p:txEl>
                                              <p:pRg st="6" end="6"/>
                                            </p:txEl>
                                          </p:spTgt>
                                        </p:tgtEl>
                                        <p:attrNameLst>
                                          <p:attrName>style.visibility</p:attrName>
                                        </p:attrNameLst>
                                      </p:cBhvr>
                                      <p:to>
                                        <p:strVal val="visible"/>
                                      </p:to>
                                    </p:set>
                                    <p:animEffect transition="in" filter="fade">
                                      <p:cBhvr>
                                        <p:cTn id="22" dur="1000"/>
                                        <p:tgtEl>
                                          <p:spTgt spid="16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8">
                                            <p:txEl>
                                              <p:pRg st="8" end="8"/>
                                            </p:txEl>
                                          </p:spTgt>
                                        </p:tgtEl>
                                        <p:attrNameLst>
                                          <p:attrName>style.visibility</p:attrName>
                                        </p:attrNameLst>
                                      </p:cBhvr>
                                      <p:to>
                                        <p:strVal val="visible"/>
                                      </p:to>
                                    </p:set>
                                    <p:animEffect transition="in" filter="fade">
                                      <p:cBhvr>
                                        <p:cTn id="27" dur="1000"/>
                                        <p:tgtEl>
                                          <p:spTgt spid="16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8">
                                            <p:txEl>
                                              <p:pRg st="10" end="10"/>
                                            </p:txEl>
                                          </p:spTgt>
                                        </p:tgtEl>
                                        <p:attrNameLst>
                                          <p:attrName>style.visibility</p:attrName>
                                        </p:attrNameLst>
                                      </p:cBhvr>
                                      <p:to>
                                        <p:strVal val="visible"/>
                                      </p:to>
                                    </p:set>
                                    <p:animEffect transition="in" filter="fade">
                                      <p:cBhvr>
                                        <p:cTn id="32" dur="1000"/>
                                        <p:tgtEl>
                                          <p:spTgt spid="168">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8">
                                            <p:txEl>
                                              <p:pRg st="12" end="12"/>
                                            </p:txEl>
                                          </p:spTgt>
                                        </p:tgtEl>
                                        <p:attrNameLst>
                                          <p:attrName>style.visibility</p:attrName>
                                        </p:attrNameLst>
                                      </p:cBhvr>
                                      <p:to>
                                        <p:strVal val="visible"/>
                                      </p:to>
                                    </p:set>
                                    <p:animEffect transition="in" filter="fade">
                                      <p:cBhvr>
                                        <p:cTn id="37" dur="1000"/>
                                        <p:tgtEl>
                                          <p:spTgt spid="16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5"/>
          <p:cNvSpPr txBox="1">
            <a:spLocks noGrp="1"/>
          </p:cNvSpPr>
          <p:nvPr>
            <p:ph type="subTitle" idx="1"/>
          </p:nvPr>
        </p:nvSpPr>
        <p:spPr>
          <a:xfrm>
            <a:off x="428625" y="2079338"/>
            <a:ext cx="8520600" cy="792600"/>
          </a:xfrm>
          <a:prstGeom prst="rect">
            <a:avLst/>
          </a:prstGeom>
        </p:spPr>
        <p:txBody>
          <a:bodyPr spcFirstLastPara="1" wrap="square" lIns="72850" tIns="72850" rIns="72850" bIns="72850" anchor="t" anchorCtr="0">
            <a:noAutofit/>
          </a:bodyPr>
          <a:lstStyle/>
          <a:p>
            <a:pPr marL="0" lvl="0" indent="0" algn="ctr" rtl="0">
              <a:spcBef>
                <a:spcPts val="0"/>
              </a:spcBef>
              <a:spcAft>
                <a:spcPts val="0"/>
              </a:spcAft>
              <a:buNone/>
            </a:pPr>
            <a:r>
              <a:rPr lang="en" sz="3700" b="1" dirty="0">
                <a:solidFill>
                  <a:srgbClr val="015965"/>
                </a:solidFill>
              </a:rPr>
              <a:t>It was great to meet you!</a:t>
            </a:r>
          </a:p>
          <a:p>
            <a:pPr marL="0" lvl="0" indent="0" algn="ctr" rtl="0">
              <a:spcBef>
                <a:spcPts val="0"/>
              </a:spcBef>
              <a:spcAft>
                <a:spcPts val="0"/>
              </a:spcAft>
              <a:buNone/>
            </a:pPr>
            <a:r>
              <a:rPr lang="en" sz="3700" b="1" dirty="0">
                <a:solidFill>
                  <a:srgbClr val="015965"/>
                </a:solidFill>
              </a:rPr>
              <a:t>What Questions Do You Have?</a:t>
            </a:r>
            <a:endParaRPr sz="3700" b="1" dirty="0">
              <a:solidFill>
                <a:srgbClr val="015965"/>
              </a:solidFill>
            </a:endParaRPr>
          </a:p>
          <a:p>
            <a:pPr marL="0" lvl="0" indent="0" algn="ctr" rtl="0">
              <a:spcBef>
                <a:spcPts val="0"/>
              </a:spcBef>
              <a:spcAft>
                <a:spcPts val="0"/>
              </a:spcAft>
              <a:buNone/>
            </a:pPr>
            <a:endParaRPr dirty="0">
              <a:solidFill>
                <a:srgbClr val="015965"/>
              </a:solidFill>
            </a:endParaRPr>
          </a:p>
        </p:txBody>
      </p:sp>
      <p:sp>
        <p:nvSpPr>
          <p:cNvPr id="176" name="Google Shape;176;p35"/>
          <p:cNvSpPr txBox="1"/>
          <p:nvPr/>
        </p:nvSpPr>
        <p:spPr>
          <a:xfrm>
            <a:off x="71718" y="0"/>
            <a:ext cx="9009529" cy="5143500"/>
          </a:xfrm>
          <a:prstGeom prst="rect">
            <a:avLst/>
          </a:prstGeom>
          <a:noFill/>
          <a:ln w="152400" cap="flat" cmpd="sng">
            <a:solidFill>
              <a:srgbClr val="015965"/>
            </a:solidFill>
            <a:prstDash val="solid"/>
            <a:round/>
            <a:headEnd type="none" w="sm" len="sm"/>
            <a:tailEnd type="none" w="sm" len="sm"/>
          </a:ln>
        </p:spPr>
        <p:txBody>
          <a:bodyPr spcFirstLastPara="1" wrap="square" lIns="72850" tIns="72850" rIns="72850" bIns="72850" anchor="t" anchorCtr="0">
            <a:noAutofit/>
          </a:bodyPr>
          <a:lstStyle/>
          <a:p>
            <a:pPr marL="0" lvl="0" indent="0" algn="l" rtl="0">
              <a:spcBef>
                <a:spcPts val="0"/>
              </a:spcBef>
              <a:spcAft>
                <a:spcPts val="0"/>
              </a:spcAft>
              <a:buNone/>
            </a:pPr>
            <a:endParaRPr sz="1100"/>
          </a:p>
        </p:txBody>
      </p:sp>
      <p:sp>
        <p:nvSpPr>
          <p:cNvPr id="177" name="Google Shape;177;p35"/>
          <p:cNvSpPr txBox="1"/>
          <p:nvPr/>
        </p:nvSpPr>
        <p:spPr>
          <a:xfrm>
            <a:off x="5643975" y="4654425"/>
            <a:ext cx="3259800" cy="378000"/>
          </a:xfrm>
          <a:prstGeom prst="rect">
            <a:avLst/>
          </a:prstGeom>
          <a:noFill/>
          <a:ln>
            <a:noFill/>
          </a:ln>
        </p:spPr>
        <p:txBody>
          <a:bodyPr spcFirstLastPara="1" wrap="square" lIns="72850" tIns="72850" rIns="72850" bIns="72850" anchor="t" anchorCtr="0">
            <a:noAutofit/>
          </a:bodyPr>
          <a:lstStyle/>
          <a:p>
            <a:pPr marL="0" lvl="0" indent="0" algn="r" rtl="0">
              <a:spcBef>
                <a:spcPts val="0"/>
              </a:spcBef>
              <a:spcAft>
                <a:spcPts val="0"/>
              </a:spcAft>
              <a:buNone/>
            </a:pPr>
            <a:r>
              <a:rPr lang="en" sz="1800" b="1">
                <a:solidFill>
                  <a:srgbClr val="015965"/>
                </a:solidFill>
                <a:latin typeface="Helvetica"/>
                <a:ea typeface="Helvetica"/>
                <a:cs typeface="Helvetica"/>
                <a:sym typeface="Helvetica"/>
              </a:rPr>
              <a:t>Automotive </a:t>
            </a:r>
            <a:r>
              <a:rPr lang="en" sz="1800">
                <a:solidFill>
                  <a:srgbClr val="999999"/>
                </a:solidFill>
                <a:latin typeface="Helvetica"/>
                <a:ea typeface="Helvetica"/>
                <a:cs typeface="Helvetica"/>
                <a:sym typeface="Helvetica"/>
              </a:rPr>
              <a:t>30% Club</a:t>
            </a:r>
            <a:endParaRPr sz="1800">
              <a:solidFill>
                <a:srgbClr val="999999"/>
              </a:solidFill>
              <a:latin typeface="Helvetica"/>
              <a:ea typeface="Helvetica"/>
              <a:cs typeface="Helvetica"/>
              <a:sym typeface="Helvetica"/>
            </a:endParaRPr>
          </a:p>
        </p:txBody>
      </p:sp>
      <p:sp>
        <p:nvSpPr>
          <p:cNvPr id="178" name="Google Shape;178;p35"/>
          <p:cNvSpPr txBox="1"/>
          <p:nvPr/>
        </p:nvSpPr>
        <p:spPr>
          <a:xfrm>
            <a:off x="428625" y="379150"/>
            <a:ext cx="4331634" cy="892522"/>
          </a:xfrm>
          <a:prstGeom prst="rect">
            <a:avLst/>
          </a:prstGeom>
          <a:noFill/>
          <a:ln>
            <a:noFill/>
          </a:ln>
        </p:spPr>
        <p:txBody>
          <a:bodyPr spcFirstLastPara="1" wrap="square" lIns="91425" tIns="91425" rIns="91425" bIns="91425" anchor="t" anchorCtr="0">
            <a:spAutoFit/>
          </a:bodyPr>
          <a:lstStyle/>
          <a:p>
            <a:pPr>
              <a:lnSpc>
                <a:spcPct val="115000"/>
              </a:lnSpc>
            </a:pPr>
            <a:r>
              <a:rPr lang="en-GB" sz="2000" b="1" dirty="0">
                <a:solidFill>
                  <a:srgbClr val="015965"/>
                </a:solidFill>
                <a:latin typeface="+mn-lt"/>
                <a:ea typeface="Helvetica Neue"/>
                <a:cs typeface="Helvetica Neue"/>
                <a:sym typeface="Helvetica Neue"/>
              </a:rPr>
              <a:t>{Insert your company logo here}</a:t>
            </a:r>
            <a:endParaRPr lang="en-GB" sz="2000" dirty="0">
              <a:latin typeface="+mn-lt"/>
            </a:endParaRPr>
          </a:p>
          <a:p>
            <a:pPr marL="0" lvl="0" indent="0" algn="l" rtl="0">
              <a:lnSpc>
                <a:spcPct val="115000"/>
              </a:lnSpc>
              <a:spcBef>
                <a:spcPts val="0"/>
              </a:spcBef>
              <a:spcAft>
                <a:spcPts val="0"/>
              </a:spcAft>
              <a:buNone/>
            </a:pPr>
            <a:endParaRPr sz="2000" dirty="0">
              <a:solidFill>
                <a:schemeClr val="bg2"/>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8541</TotalTime>
  <Words>1071</Words>
  <Application>Microsoft Macintosh PowerPoint</Application>
  <PresentationFormat>On-screen Show (16:9)</PresentationFormat>
  <Paragraphs>98</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Calibri</vt:lpstr>
      <vt:lpstr>Arial</vt:lpstr>
      <vt:lpstr>Helvetica</vt:lpstr>
      <vt:lpstr>Helvetica Neue</vt:lpstr>
      <vt:lpstr>Playfair Display</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dc:creator>
  <cp:lastModifiedBy>Julia Muir</cp:lastModifiedBy>
  <cp:revision>7</cp:revision>
  <dcterms:modified xsi:type="dcterms:W3CDTF">2024-09-21T11:05:32Z</dcterms:modified>
</cp:coreProperties>
</file>