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Roboto"/>
      <p:regular r:id="rId7"/>
      <p:bold r:id="rId8"/>
      <p:italic r:id="rId9"/>
      <p:boldItalic r:id="rId10"/>
    </p:embeddedFont>
    <p:embeddedFont>
      <p:font typeface="Playfair Display"/>
      <p:regular r:id="rId11"/>
      <p:bold r:id="rId12"/>
      <p:italic r:id="rId13"/>
      <p:boldItalic r:id="rId14"/>
    </p:embeddedFont>
    <p:embeddedFont>
      <p:font typeface="Helvetica Neue"/>
      <p:regular r:id="rId15"/>
      <p:bold r:id="rId16"/>
      <p:italic r:id="rId17"/>
      <p:boldItalic r:id="rId18"/>
    </p:embeddedFont>
    <p:embeddedFont>
      <p:font typeface="Oswald"/>
      <p:regular r:id="rId19"/>
      <p:bold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D11ABBA-8B0E-4B9E-9A56-0FBDCD48FE9B}">
  <a:tblStyle styleId="{DD11ABBA-8B0E-4B9E-9A56-0FBDCD48FE9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swald-bold.fntdata"/><Relationship Id="rId11" Type="http://schemas.openxmlformats.org/officeDocument/2006/relationships/font" Target="fonts/PlayfairDisplay-regular.fntdata"/><Relationship Id="rId10" Type="http://schemas.openxmlformats.org/officeDocument/2006/relationships/font" Target="fonts/Roboto-boldItalic.fntdata"/><Relationship Id="rId13" Type="http://schemas.openxmlformats.org/officeDocument/2006/relationships/font" Target="fonts/PlayfairDisplay-italic.fntdata"/><Relationship Id="rId12" Type="http://schemas.openxmlformats.org/officeDocument/2006/relationships/font" Target="fonts/PlayfairDisplay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italic.fntdata"/><Relationship Id="rId15" Type="http://schemas.openxmlformats.org/officeDocument/2006/relationships/font" Target="fonts/HelveticaNeue-regular.fntdata"/><Relationship Id="rId14" Type="http://schemas.openxmlformats.org/officeDocument/2006/relationships/font" Target="fonts/PlayfairDisplay-boldItalic.fntdata"/><Relationship Id="rId17" Type="http://schemas.openxmlformats.org/officeDocument/2006/relationships/font" Target="fonts/HelveticaNeue-italic.fntdata"/><Relationship Id="rId16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swald-regular.fntdata"/><Relationship Id="rId6" Type="http://schemas.openxmlformats.org/officeDocument/2006/relationships/slide" Target="slides/slide1.xml"/><Relationship Id="rId18" Type="http://schemas.openxmlformats.org/officeDocument/2006/relationships/font" Target="fonts/HelveticaNeue-boldItalic.fntdata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9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fd38b19196_0_205:notes"/>
          <p:cNvSpPr/>
          <p:nvPr>
            <p:ph idx="2" type="sldImg"/>
          </p:nvPr>
        </p:nvSpPr>
        <p:spPr>
          <a:xfrm>
            <a:off x="38119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fd38b19196_0_2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3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3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3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3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3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67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3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-12" y="172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{DD11ABBA-8B0E-4B9E-9A56-0FBDCD48FE9B}</a:tableStyleId>
              </a:tblPr>
              <a:tblGrid>
                <a:gridCol w="4967275"/>
              </a:tblGrid>
              <a:tr h="761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solidFill>
                            <a:srgbClr val="0D6075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Student Evaluation Form - Female Group </a:t>
                      </a:r>
                      <a:endParaRPr sz="1900">
                        <a:solidFill>
                          <a:srgbClr val="0D6075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55" name="Google Shape;55;p13"/>
          <p:cNvGraphicFramePr/>
          <p:nvPr/>
        </p:nvGraphicFramePr>
        <p:xfrm>
          <a:off x="497175" y="110541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{DD11ABBA-8B0E-4B9E-9A56-0FBDCD48FE9B}</a:tableStyleId>
              </a:tblPr>
              <a:tblGrid>
                <a:gridCol w="2107350"/>
                <a:gridCol w="2108950"/>
                <a:gridCol w="2108950"/>
                <a:gridCol w="2108950"/>
              </a:tblGrid>
              <a:tr h="834700">
                <a:tc grid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0D6075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 </a:t>
                      </a:r>
                      <a:endParaRPr sz="1200">
                        <a:solidFill>
                          <a:srgbClr val="0D6075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2100">
                          <a:solidFill>
                            <a:srgbClr val="0D6075"/>
                          </a:solidFill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“</a:t>
                      </a:r>
                      <a:r>
                        <a:rPr b="1" lang="en" sz="2100">
                          <a:solidFill>
                            <a:srgbClr val="0D6075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I found the “This Girl Is Me” session interesting</a:t>
                      </a:r>
                      <a:r>
                        <a:rPr b="1" lang="en" sz="2100">
                          <a:solidFill>
                            <a:srgbClr val="0D6075"/>
                          </a:solidFill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”</a:t>
                      </a:r>
                      <a:endParaRPr i="1" sz="1300">
                        <a:solidFill>
                          <a:srgbClr val="666666"/>
                        </a:solidFill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300">
                          <a:solidFill>
                            <a:srgbClr val="0D6075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 </a:t>
                      </a:r>
                      <a:endParaRPr sz="300">
                        <a:solidFill>
                          <a:srgbClr val="0D6075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6640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6666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I agree with the statement</a:t>
                      </a:r>
                      <a:endParaRPr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666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A Lot</a:t>
                      </a:r>
                      <a:endParaRPr b="1"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6666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I agree with the statement </a:t>
                      </a:r>
                      <a:endParaRPr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666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Quite A Lot</a:t>
                      </a:r>
                      <a:endParaRPr b="1"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6666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I agree with the statement</a:t>
                      </a:r>
                      <a:endParaRPr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666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Not Much</a:t>
                      </a:r>
                      <a:endParaRPr b="1"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6666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I agree with the statement</a:t>
                      </a:r>
                      <a:endParaRPr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666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Not At All</a:t>
                      </a:r>
                      <a:endParaRPr b="1" sz="1200">
                        <a:solidFill>
                          <a:srgbClr val="666666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891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6666"/>
                        </a:solidFill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6666"/>
                        </a:solidFill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6666"/>
                        </a:solidFill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666666"/>
                        </a:solidFill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6" name="Google Shape;56;p13"/>
          <p:cNvSpPr txBox="1"/>
          <p:nvPr/>
        </p:nvSpPr>
        <p:spPr>
          <a:xfrm>
            <a:off x="289350" y="138625"/>
            <a:ext cx="174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6473100" y="75575"/>
            <a:ext cx="26709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015965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Automotive</a:t>
            </a:r>
            <a:r>
              <a:rPr b="1" lang="en" sz="1600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b="1" lang="en" sz="1600">
                <a:solidFill>
                  <a:srgbClr val="666666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30% Club</a:t>
            </a:r>
            <a:endParaRPr b="1" sz="1600">
              <a:solidFill>
                <a:srgbClr val="666666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