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Playfair Display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D11ABBA-8B0E-4B9E-9A56-0FBDCD48FE9B}">
  <a:tblStyle styleId="{DD11ABBA-8B0E-4B9E-9A56-0FBDCD48FE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HelveticaNeue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9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d38b19196_0_205:notes"/>
          <p:cNvSpPr/>
          <p:nvPr>
            <p:ph idx="2" type="sldImg"/>
          </p:nvPr>
        </p:nvSpPr>
        <p:spPr>
          <a:xfrm>
            <a:off x="38119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d38b19196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3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3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67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-12" y="17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{DD11ABBA-8B0E-4B9E-9A56-0FBDCD48FE9B}</a:tableStyleId>
              </a:tblPr>
              <a:tblGrid>
                <a:gridCol w="4967275"/>
              </a:tblGrid>
              <a:tr h="761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rgbClr val="0D6075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Student Evaluation Form - Female Group </a:t>
                      </a:r>
                      <a:endParaRPr sz="1900">
                        <a:solidFill>
                          <a:srgbClr val="0D6075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497175" y="110541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{DD11ABBA-8B0E-4B9E-9A56-0FBDCD48FE9B}</a:tableStyleId>
              </a:tblPr>
              <a:tblGrid>
                <a:gridCol w="2107350"/>
                <a:gridCol w="2108950"/>
                <a:gridCol w="2108950"/>
                <a:gridCol w="2108950"/>
              </a:tblGrid>
              <a:tr h="8347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D6075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>
                        <a:solidFill>
                          <a:srgbClr val="0D6075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100">
                          <a:solidFill>
                            <a:srgbClr val="0D6075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“</a:t>
                      </a:r>
                      <a:r>
                        <a:rPr b="1" lang="en" sz="2100">
                          <a:solidFill>
                            <a:srgbClr val="0D6075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found the “This Girl Is Me” session interesting</a:t>
                      </a:r>
                      <a:r>
                        <a:rPr b="1" lang="en" sz="2100">
                          <a:solidFill>
                            <a:srgbClr val="0D6075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”</a:t>
                      </a:r>
                      <a:endParaRPr i="1" sz="13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300">
                          <a:solidFill>
                            <a:srgbClr val="0D6075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300">
                        <a:solidFill>
                          <a:srgbClr val="0D6075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66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 Lot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 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Quite A Lot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Not Much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Not At All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9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89350" y="138625"/>
            <a:ext cx="174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473100" y="75575"/>
            <a:ext cx="2670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1596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Automotive</a:t>
            </a: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" sz="16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30% Club</a:t>
            </a:r>
            <a:endParaRPr b="1" sz="1600"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