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9144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80" d="100"/>
          <a:sy n="80" d="100"/>
        </p:scale>
        <p:origin x="2560" y="192"/>
      </p:cViewPr>
      <p:guideLst>
        <p:guide orient="horz" pos="2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816"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714816"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03d04e4835_0_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03d04e48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 INSERT YOUR OWN PHOTOS IN TO THE BLANK SQUARES, SAVE YOUR IMAGES AS PNG OR JPEGS INTO YOUR LAPTOP FILE, THEN SELECT “INSERT” THEN “PICTURE” THEN “PICTURE FROM FILE” AND SEARCH FOR THE NAME OF THE IMAGE. WHEN YOU HAVE INSERTED BOTH IMAGES, SAVE SLIDE 2 AS A PNG OR JPEG TO UPLOAD IT TO LINKED IN.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323689"/>
            <a:ext cx="8520600" cy="3649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5038444"/>
            <a:ext cx="8520600" cy="1409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966444"/>
            <a:ext cx="8520600" cy="349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5603956"/>
            <a:ext cx="8520600" cy="2312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3823733"/>
            <a:ext cx="8520600" cy="1496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791156"/>
            <a:ext cx="8520600" cy="1018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2048844"/>
            <a:ext cx="8520600" cy="6073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791156"/>
            <a:ext cx="8520600" cy="1018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2048844"/>
            <a:ext cx="3999900" cy="6073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2048844"/>
            <a:ext cx="3999900" cy="6073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791156"/>
            <a:ext cx="8520600" cy="1018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987733"/>
            <a:ext cx="2808000" cy="134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2470400"/>
            <a:ext cx="2808000" cy="5652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800267"/>
            <a:ext cx="6367800" cy="7272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22"/>
            <a:ext cx="4572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2192311"/>
            <a:ext cx="4045200" cy="263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4983244"/>
            <a:ext cx="4045200" cy="2195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1287244"/>
            <a:ext cx="3837000" cy="6569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7521022"/>
            <a:ext cx="5998800" cy="1075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8290163"/>
            <a:ext cx="54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791156"/>
            <a:ext cx="8520600" cy="1018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2048844"/>
            <a:ext cx="8520600" cy="6073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8290163"/>
            <a:ext cx="548700" cy="699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 Muir</cp:lastModifiedBy>
  <cp:revision>1</cp:revision>
  <dcterms:modified xsi:type="dcterms:W3CDTF">2024-09-23T13:59:33Z</dcterms:modified>
</cp:coreProperties>
</file>